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34" r:id="rId13"/>
    <p:sldId id="302" r:id="rId14"/>
    <p:sldId id="333"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335" r:id="rId51"/>
    <p:sldId id="336" r:id="rId52"/>
    <p:sldId id="337"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3698"/>
    <a:srgbClr val="6D2077"/>
    <a:srgbClr val="0948CB"/>
    <a:srgbClr val="0B49CB"/>
    <a:srgbClr val="F2F4F8"/>
    <a:srgbClr val="1C7DDB"/>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5" d="100"/>
          <a:sy n="75" d="100"/>
        </p:scale>
        <p:origin x="187" y="6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262678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378040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454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0000"/>
              </a:lnSpc>
              <a:spcBef>
                <a:spcPts val="1400"/>
              </a:spcBef>
            </a:pPr>
            <a:r>
              <a:rPr lang="en-US" altLang="zh-TW" sz="1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altLang="zh-TW" sz="1200" dirty="0">
              <a:solidFill>
                <a:schemeClr val="accent3">
                  <a:lumMod val="25000"/>
                </a:schemeClr>
              </a:solidFill>
              <a:latin typeface="Abadi"/>
            </a:endParaRPr>
          </a:p>
          <a:p>
            <a:pPr>
              <a:lnSpc>
                <a:spcPct val="100000"/>
              </a:lnSpc>
              <a:spcBef>
                <a:spcPts val="1400"/>
              </a:spcBef>
            </a:pPr>
            <a:r>
              <a:rPr lang="en-US" altLang="zh-TW" sz="1200" dirty="0">
                <a:solidFill>
                  <a:schemeClr val="accent3">
                    <a:lumMod val="25000"/>
                  </a:schemeClr>
                </a:solidFill>
                <a:latin typeface="Abadi"/>
              </a:rPr>
              <a:t>Explore the generated folium map and make a proper screenshot to include all launch sites’ location markers on a global map</a:t>
            </a:r>
            <a:endParaRPr lang="en-US" altLang="zh-TW" dirty="0">
              <a:solidFill>
                <a:schemeClr val="accent3">
                  <a:lumMod val="25000"/>
                </a:schemeClr>
              </a:solidFill>
            </a:endParaRPr>
          </a:p>
          <a:p>
            <a:pPr>
              <a:lnSpc>
                <a:spcPct val="100000"/>
              </a:lnSpc>
              <a:spcBef>
                <a:spcPts val="1400"/>
              </a:spcBef>
            </a:pPr>
            <a:endParaRPr lang="en-US" altLang="zh-TW" sz="1200" dirty="0">
              <a:solidFill>
                <a:schemeClr val="accent3">
                  <a:lumMod val="25000"/>
                </a:schemeClr>
              </a:solidFill>
              <a:latin typeface="Abadi"/>
            </a:endParaRPr>
          </a:p>
          <a:p>
            <a:pPr>
              <a:lnSpc>
                <a:spcPct val="100000"/>
              </a:lnSpc>
              <a:spcBef>
                <a:spcPts val="1400"/>
              </a:spcBef>
            </a:pPr>
            <a:r>
              <a:rPr lang="en-US" altLang="zh-TW" sz="1200" dirty="0">
                <a:solidFill>
                  <a:schemeClr val="accent3">
                    <a:lumMod val="25000"/>
                  </a:schemeClr>
                </a:solidFill>
                <a:latin typeface="Abadi"/>
              </a:rPr>
              <a:t>Explain the important elements and findings on the screenshot</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84698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https://github.com/Paul60209/Space-Y/blob/main/7_spaceX_dash_app.py</a:t>
            </a:r>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254159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lr_acc</a:t>
            </a:r>
            <a:r>
              <a:rPr lang="en-US" altLang="zh-TW" dirty="0"/>
              <a:t>, </a:t>
            </a:r>
            <a:r>
              <a:rPr lang="en-US" altLang="zh-TW" dirty="0" err="1"/>
              <a:t>svm_acc</a:t>
            </a:r>
            <a:r>
              <a:rPr lang="en-US" altLang="zh-TW" dirty="0"/>
              <a:t>, </a:t>
            </a:r>
            <a:r>
              <a:rPr lang="en-US" altLang="zh-TW" dirty="0" err="1"/>
              <a:t>tree_acc</a:t>
            </a:r>
            <a:r>
              <a:rPr lang="en-US" altLang="zh-TW" dirty="0"/>
              <a:t>, </a:t>
            </a:r>
            <a:r>
              <a:rPr lang="en-US" altLang="zh-TW" dirty="0" err="1"/>
              <a:t>knn_acc</a:t>
            </a:r>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61191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8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Paul60209/Space-Y/blob/main/2_Web%20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Paul60209/Space-Y/blob/main/2_Web%20Scraping.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Paul60209/Space-Y/blob/main/3_Data%20wrangling.ipynb"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Paul60209/Space-Y/blob/main/5_Exploring%20and%20Preparing%20Data.ipynb"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ul60209/Space-Y/blob/main/4_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Paul60209/Space-Y/blob/main/6_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aul60209/Space-Y/blob/main/7_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aul60209/Space-Y/blob/main/8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5_Exploring%20and%20Preparing%20Data.ipynb"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5_Exploring%20and%20Preparing%20Data.ipyn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5_Exploring%20and%20Preparing%20Data.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5_Exploring%20and%20Preparing%20Data.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5_Exploring%20and%20Preparing%20Data.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5_Exploring%20and%20Preparing%20Data.ipyn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ul60209/Space-Y/blob/main/4_EDA%20with%20SQL.ipynb" TargetMode="Externa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ul60209/Space-Y/blob/main/4_EDA%20with%20SQL.ipynb" TargetMode="Externa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ul60209/Space-Y/blob/main/4_EDA%20with%20SQL.ipynb" TargetMode="Externa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ul60209/Space-Y/blob/main/4_EDA%20with%20SQL.ipynb" TargetMode="Externa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ul60209/Space-Y/blob/main/4_EDA%20with%20SQL.ipynb" TargetMode="Externa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ul60209/Space-Y/blob/main/4_EDA%20with%20SQL.ipynb" TargetMode="Externa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ul60209/Space-Y/blob/main/4_EDA%20with%20SQL.ipynb" TargetMode="Externa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ul60209/Space-Y/blob/main/4_EDA%20with%20SQL.ipynb" TargetMode="Externa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ul60209/Space-Y/blob/main/4_EDA%20with%20SQL.ipynb" TargetMode="Externa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ul60209/Space-Y/blob/main/8_Machine%20Learning%20Prediction.ipynb" TargetMode="Externa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Paul60209/Space-Y/blob/main/6_Locations%20Analysis%20with%20Folium.ipynb" TargetMode="Externa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github.com/Paul60209/Space-Y/blob/main/6_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ul60209/Space-Y/blob/main/6_Locations%20Analysis%20with%20Folium.ipynb" TargetMode="Externa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7_spaceX_dash_app.p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7_spaceX_dash_app.p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Paul60209/Space-Y/blob/main/7_spaceX_dash_app.py" TargetMode="Externa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github.com/Paul60209/Space-Y/blob/main/8_Machine%20Learning%20Prediction.ipynb" TargetMode="Externa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8_Machine%20Learning%20Prediction.ipyn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8_Machine%20Learning%20Prediction.ipyn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8_Machine%20Learning%20Prediction.ipynb"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ul60209/Space-Y/blob/main/8_Machine%20Learning%20Prediction.ipynb"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Paul60209/Space-Y"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aul60209/Space-Y/blob/main/1_Collecting%20the%20dat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Paul Dai</a:t>
            </a:r>
          </a:p>
          <a:p>
            <a:r>
              <a:rPr lang="en-US" dirty="0">
                <a:solidFill>
                  <a:schemeClr val="bg2"/>
                </a:solidFill>
                <a:latin typeface="Abadi" panose="020B0604020104020204" pitchFamily="34" charset="0"/>
                <a:ea typeface="SF Pro" pitchFamily="2" charset="0"/>
                <a:cs typeface="SF Pro" pitchFamily="2" charset="0"/>
              </a:rPr>
              <a:t>July 20,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1251130" y="707055"/>
            <a:ext cx="10209066" cy="53304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橢圓 6">
            <a:extLst>
              <a:ext uri="{FF2B5EF4-FFF2-40B4-BE49-F238E27FC236}">
                <a16:creationId xmlns:a16="http://schemas.microsoft.com/office/drawing/2014/main" id="{9FE8E348-0D91-4515-565D-3E1C6B9D6564}"/>
              </a:ext>
            </a:extLst>
          </p:cNvPr>
          <p:cNvSpPr/>
          <p:nvPr/>
        </p:nvSpPr>
        <p:spPr>
          <a:xfrm>
            <a:off x="9531112" y="1421295"/>
            <a:ext cx="4553571" cy="4553571"/>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 Placeholder 2">
            <a:extLst>
              <a:ext uri="{FF2B5EF4-FFF2-40B4-BE49-F238E27FC236}">
                <a16:creationId xmlns:a16="http://schemas.microsoft.com/office/drawing/2014/main" id="{51123BFD-89F8-F552-8D68-2C7CE07EA5B8}"/>
              </a:ext>
            </a:extLst>
          </p:cNvPr>
          <p:cNvSpPr txBox="1">
            <a:spLocks/>
          </p:cNvSpPr>
          <p:nvPr/>
        </p:nvSpPr>
        <p:spPr>
          <a:xfrm>
            <a:off x="5780847" y="1362089"/>
            <a:ext cx="4675194" cy="4692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zh-TW" sz="1600" dirty="0">
                <a:solidFill>
                  <a:schemeClr val="accent3">
                    <a:lumMod val="25000"/>
                  </a:schemeClr>
                </a:solidFill>
                <a:latin typeface="Abadi" panose="020B0604020104020204" pitchFamily="34" charset="0"/>
              </a:rPr>
              <a:t>1. Request Wiki and get the launch table</a:t>
            </a:r>
            <a:endParaRPr lang="en-US" sz="1600" dirty="0"/>
          </a:p>
        </p:txBody>
      </p:sp>
      <p:sp>
        <p:nvSpPr>
          <p:cNvPr id="9" name="橢圓 8">
            <a:extLst>
              <a:ext uri="{FF2B5EF4-FFF2-40B4-BE49-F238E27FC236}">
                <a16:creationId xmlns:a16="http://schemas.microsoft.com/office/drawing/2014/main" id="{EF624CE6-4F10-043D-75F5-FE0FE6356523}"/>
              </a:ext>
            </a:extLst>
          </p:cNvPr>
          <p:cNvSpPr/>
          <p:nvPr/>
        </p:nvSpPr>
        <p:spPr>
          <a:xfrm>
            <a:off x="10798941" y="1475332"/>
            <a:ext cx="275734" cy="275734"/>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ext Placeholder 2">
            <a:extLst>
              <a:ext uri="{FF2B5EF4-FFF2-40B4-BE49-F238E27FC236}">
                <a16:creationId xmlns:a16="http://schemas.microsoft.com/office/drawing/2014/main" id="{B0198307-9B8C-D7C2-4744-A110EC49ABE1}"/>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https://github.com/Paul60209/Space-Y/blob/main/2_Web%20Scraping.ipynb</a:t>
            </a:r>
            <a:endParaRPr lang="en-US" sz="1800" i="1" dirty="0"/>
          </a:p>
        </p:txBody>
      </p:sp>
      <p:pic>
        <p:nvPicPr>
          <p:cNvPr id="12" name="圖片 11">
            <a:extLst>
              <a:ext uri="{FF2B5EF4-FFF2-40B4-BE49-F238E27FC236}">
                <a16:creationId xmlns:a16="http://schemas.microsoft.com/office/drawing/2014/main" id="{61416861-B5B9-6E16-C8C6-CB1623AA9A7C}"/>
              </a:ext>
            </a:extLst>
          </p:cNvPr>
          <p:cNvPicPr>
            <a:picLocks noChangeAspect="1"/>
          </p:cNvPicPr>
          <p:nvPr/>
        </p:nvPicPr>
        <p:blipFill>
          <a:blip r:embed="rId5"/>
          <a:stretch>
            <a:fillRect/>
          </a:stretch>
        </p:blipFill>
        <p:spPr>
          <a:xfrm>
            <a:off x="3285215" y="1831315"/>
            <a:ext cx="6140896" cy="790832"/>
          </a:xfrm>
          <a:prstGeom prst="rect">
            <a:avLst/>
          </a:prstGeom>
          <a:ln>
            <a:solidFill>
              <a:schemeClr val="tx1"/>
            </a:solidFill>
          </a:ln>
        </p:spPr>
      </p:pic>
      <p:sp>
        <p:nvSpPr>
          <p:cNvPr id="13" name="橢圓 12">
            <a:extLst>
              <a:ext uri="{FF2B5EF4-FFF2-40B4-BE49-F238E27FC236}">
                <a16:creationId xmlns:a16="http://schemas.microsoft.com/office/drawing/2014/main" id="{5CBE6910-41C6-EC34-EA94-C88980CB3D24}"/>
              </a:ext>
            </a:extLst>
          </p:cNvPr>
          <p:cNvSpPr/>
          <p:nvPr/>
        </p:nvSpPr>
        <p:spPr>
          <a:xfrm>
            <a:off x="9593395" y="2755859"/>
            <a:ext cx="275734" cy="275734"/>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9" name="圖片 38">
            <a:extLst>
              <a:ext uri="{FF2B5EF4-FFF2-40B4-BE49-F238E27FC236}">
                <a16:creationId xmlns:a16="http://schemas.microsoft.com/office/drawing/2014/main" id="{18CD3DAE-0138-4845-7D34-51C1F00A65A2}"/>
              </a:ext>
            </a:extLst>
          </p:cNvPr>
          <p:cNvPicPr>
            <a:picLocks noChangeAspect="1"/>
          </p:cNvPicPr>
          <p:nvPr/>
        </p:nvPicPr>
        <p:blipFill>
          <a:blip r:embed="rId6"/>
          <a:srcRect b="64944"/>
          <a:stretch>
            <a:fillRect/>
          </a:stretch>
        </p:blipFill>
        <p:spPr>
          <a:xfrm>
            <a:off x="4881362" y="3062857"/>
            <a:ext cx="4476314" cy="1867136"/>
          </a:xfrm>
          <a:custGeom>
            <a:avLst/>
            <a:gdLst>
              <a:gd name="connsiteX0" fmla="*/ 0 w 5763786"/>
              <a:gd name="connsiteY0" fmla="*/ 0 h 2404159"/>
              <a:gd name="connsiteX1" fmla="*/ 5763786 w 5763786"/>
              <a:gd name="connsiteY1" fmla="*/ 0 h 2404159"/>
              <a:gd name="connsiteX2" fmla="*/ 5763786 w 5763786"/>
              <a:gd name="connsiteY2" fmla="*/ 2079580 h 2404159"/>
              <a:gd name="connsiteX3" fmla="*/ 5714858 w 5763786"/>
              <a:gd name="connsiteY3" fmla="*/ 2071838 h 2404159"/>
              <a:gd name="connsiteX4" fmla="*/ 4528178 w 5763786"/>
              <a:gd name="connsiteY4" fmla="*/ 1980532 h 2404159"/>
              <a:gd name="connsiteX5" fmla="*/ 2881893 w 5763786"/>
              <a:gd name="connsiteY5" fmla="*/ 2169336 h 2404159"/>
              <a:gd name="connsiteX6" fmla="*/ 1226284 w 5763786"/>
              <a:gd name="connsiteY6" fmla="*/ 2404159 h 2404159"/>
              <a:gd name="connsiteX7" fmla="*/ 44265 w 5763786"/>
              <a:gd name="connsiteY7" fmla="*/ 2289843 h 2404159"/>
              <a:gd name="connsiteX8" fmla="*/ 0 w 5763786"/>
              <a:gd name="connsiteY8" fmla="*/ 2281030 h 2404159"/>
              <a:gd name="connsiteX9" fmla="*/ 0 w 5763786"/>
              <a:gd name="connsiteY9" fmla="*/ 0 h 240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3786" h="2404159">
                <a:moveTo>
                  <a:pt x="0" y="0"/>
                </a:moveTo>
                <a:lnTo>
                  <a:pt x="5763786" y="0"/>
                </a:lnTo>
                <a:lnTo>
                  <a:pt x="5763786" y="2079580"/>
                </a:lnTo>
                <a:lnTo>
                  <a:pt x="5714858" y="2071838"/>
                </a:lnTo>
                <a:cubicBezTo>
                  <a:pt x="5408927" y="2025669"/>
                  <a:pt x="4988032" y="1980532"/>
                  <a:pt x="4528178" y="1980532"/>
                </a:cubicBezTo>
                <a:cubicBezTo>
                  <a:pt x="3608469" y="1980532"/>
                  <a:pt x="3431986" y="2098729"/>
                  <a:pt x="2881893" y="2169336"/>
                </a:cubicBezTo>
                <a:cubicBezTo>
                  <a:pt x="2331799" y="2239943"/>
                  <a:pt x="2145993" y="2404159"/>
                  <a:pt x="1226284" y="2404159"/>
                </a:cubicBezTo>
                <a:cubicBezTo>
                  <a:pt x="766430" y="2404159"/>
                  <a:pt x="347866" y="2347517"/>
                  <a:pt x="44265" y="2289843"/>
                </a:cubicBezTo>
                <a:lnTo>
                  <a:pt x="0" y="2281030"/>
                </a:lnTo>
                <a:lnTo>
                  <a:pt x="0" y="0"/>
                </a:lnTo>
                <a:close/>
              </a:path>
            </a:pathLst>
          </a:custGeom>
          <a:ln>
            <a:solidFill>
              <a:schemeClr val="tx1"/>
            </a:solidFill>
          </a:ln>
        </p:spPr>
      </p:pic>
      <p:pic>
        <p:nvPicPr>
          <p:cNvPr id="38" name="圖片 37">
            <a:extLst>
              <a:ext uri="{FF2B5EF4-FFF2-40B4-BE49-F238E27FC236}">
                <a16:creationId xmlns:a16="http://schemas.microsoft.com/office/drawing/2014/main" id="{CF15D238-78EA-449A-4DF3-E2D5AF461DF8}"/>
              </a:ext>
            </a:extLst>
          </p:cNvPr>
          <p:cNvPicPr>
            <a:picLocks noChangeAspect="1"/>
          </p:cNvPicPr>
          <p:nvPr/>
        </p:nvPicPr>
        <p:blipFill>
          <a:blip r:embed="rId6"/>
          <a:srcRect l="100000" t="30323" r="-7772" b="66623"/>
          <a:stretch>
            <a:fillRect/>
          </a:stretch>
        </p:blipFill>
        <p:spPr>
          <a:xfrm>
            <a:off x="8304449" y="2361770"/>
            <a:ext cx="447971" cy="209403"/>
          </a:xfrm>
          <a:custGeom>
            <a:avLst/>
            <a:gdLst>
              <a:gd name="connsiteX0" fmla="*/ 0 w 447971"/>
              <a:gd name="connsiteY0" fmla="*/ 0 h 209403"/>
              <a:gd name="connsiteX1" fmla="*/ 60259 w 447971"/>
              <a:gd name="connsiteY1" fmla="*/ 9534 h 209403"/>
              <a:gd name="connsiteX2" fmla="*/ 447971 w 447971"/>
              <a:gd name="connsiteY2" fmla="*/ 89756 h 209403"/>
              <a:gd name="connsiteX3" fmla="*/ 447971 w 447971"/>
              <a:gd name="connsiteY3" fmla="*/ 209403 h 209403"/>
              <a:gd name="connsiteX4" fmla="*/ 64051 w 447971"/>
              <a:gd name="connsiteY4" fmla="*/ 125020 h 209403"/>
              <a:gd name="connsiteX5" fmla="*/ 0 w 447971"/>
              <a:gd name="connsiteY5" fmla="*/ 114241 h 209403"/>
              <a:gd name="connsiteX6" fmla="*/ 0 w 447971"/>
              <a:gd name="connsiteY6" fmla="*/ 0 h 20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1" h="209403">
                <a:moveTo>
                  <a:pt x="0" y="0"/>
                </a:moveTo>
                <a:lnTo>
                  <a:pt x="60259" y="9534"/>
                </a:lnTo>
                <a:cubicBezTo>
                  <a:pt x="301761" y="49554"/>
                  <a:pt x="447971" y="86144"/>
                  <a:pt x="447971" y="89756"/>
                </a:cubicBezTo>
                <a:lnTo>
                  <a:pt x="447971" y="209403"/>
                </a:lnTo>
                <a:cubicBezTo>
                  <a:pt x="447971" y="205791"/>
                  <a:pt x="303546" y="167243"/>
                  <a:pt x="64051" y="125020"/>
                </a:cubicBezTo>
                <a:lnTo>
                  <a:pt x="0" y="114241"/>
                </a:lnTo>
                <a:lnTo>
                  <a:pt x="0" y="0"/>
                </a:lnTo>
                <a:close/>
              </a:path>
            </a:pathLst>
          </a:custGeom>
        </p:spPr>
      </p:pic>
      <p:pic>
        <p:nvPicPr>
          <p:cNvPr id="44" name="圖片 43">
            <a:extLst>
              <a:ext uri="{FF2B5EF4-FFF2-40B4-BE49-F238E27FC236}">
                <a16:creationId xmlns:a16="http://schemas.microsoft.com/office/drawing/2014/main" id="{C7CDF502-EE16-8316-41A6-92305610276A}"/>
              </a:ext>
            </a:extLst>
          </p:cNvPr>
          <p:cNvPicPr>
            <a:picLocks noChangeAspect="1"/>
          </p:cNvPicPr>
          <p:nvPr/>
        </p:nvPicPr>
        <p:blipFill>
          <a:blip r:embed="rId6"/>
          <a:srcRect l="100000" t="88715" r="-10796" b="7858"/>
          <a:stretch>
            <a:fillRect/>
          </a:stretch>
        </p:blipFill>
        <p:spPr>
          <a:xfrm>
            <a:off x="8735429" y="6020928"/>
            <a:ext cx="622247" cy="235010"/>
          </a:xfrm>
          <a:custGeom>
            <a:avLst/>
            <a:gdLst>
              <a:gd name="connsiteX0" fmla="*/ 0 w 622247"/>
              <a:gd name="connsiteY0" fmla="*/ 0 h 235010"/>
              <a:gd name="connsiteX1" fmla="*/ 5383 w 622247"/>
              <a:gd name="connsiteY1" fmla="*/ 686 h 235010"/>
              <a:gd name="connsiteX2" fmla="*/ 622247 w 622247"/>
              <a:gd name="connsiteY2" fmla="*/ 115363 h 235010"/>
              <a:gd name="connsiteX3" fmla="*/ 622247 w 622247"/>
              <a:gd name="connsiteY3" fmla="*/ 235010 h 235010"/>
              <a:gd name="connsiteX4" fmla="*/ 10915 w 622247"/>
              <a:gd name="connsiteY4" fmla="*/ 114265 h 235010"/>
              <a:gd name="connsiteX5" fmla="*/ 0 w 622247"/>
              <a:gd name="connsiteY5" fmla="*/ 112785 h 235010"/>
              <a:gd name="connsiteX6" fmla="*/ 0 w 622247"/>
              <a:gd name="connsiteY6" fmla="*/ 0 h 23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47" h="235010">
                <a:moveTo>
                  <a:pt x="0" y="0"/>
                </a:moveTo>
                <a:lnTo>
                  <a:pt x="5383" y="686"/>
                </a:lnTo>
                <a:cubicBezTo>
                  <a:pt x="380553" y="51561"/>
                  <a:pt x="622247" y="110719"/>
                  <a:pt x="622247" y="115363"/>
                </a:cubicBezTo>
                <a:lnTo>
                  <a:pt x="622247" y="235010"/>
                </a:lnTo>
                <a:cubicBezTo>
                  <a:pt x="622247" y="230366"/>
                  <a:pt x="383504" y="167971"/>
                  <a:pt x="10915" y="114265"/>
                </a:cubicBezTo>
                <a:lnTo>
                  <a:pt x="0" y="112785"/>
                </a:lnTo>
                <a:lnTo>
                  <a:pt x="0" y="0"/>
                </a:lnTo>
                <a:close/>
              </a:path>
            </a:pathLst>
          </a:custGeom>
        </p:spPr>
      </p:pic>
      <p:pic>
        <p:nvPicPr>
          <p:cNvPr id="42" name="圖片 41">
            <a:extLst>
              <a:ext uri="{FF2B5EF4-FFF2-40B4-BE49-F238E27FC236}">
                <a16:creationId xmlns:a16="http://schemas.microsoft.com/office/drawing/2014/main" id="{BEFC9618-EB31-63AA-C3A4-3D19A0F2F4B3}"/>
              </a:ext>
            </a:extLst>
          </p:cNvPr>
          <p:cNvPicPr>
            <a:picLocks noChangeAspect="1"/>
          </p:cNvPicPr>
          <p:nvPr/>
        </p:nvPicPr>
        <p:blipFill>
          <a:blip r:embed="rId6"/>
          <a:srcRect l="-4749" t="90397" r="100000" b="6795"/>
          <a:stretch>
            <a:fillRect/>
          </a:stretch>
        </p:blipFill>
        <p:spPr>
          <a:xfrm>
            <a:off x="2697946" y="6136291"/>
            <a:ext cx="273696" cy="192584"/>
          </a:xfrm>
          <a:custGeom>
            <a:avLst/>
            <a:gdLst>
              <a:gd name="connsiteX0" fmla="*/ 0 w 273696"/>
              <a:gd name="connsiteY0" fmla="*/ 0 h 192584"/>
              <a:gd name="connsiteX1" fmla="*/ 203072 w 273696"/>
              <a:gd name="connsiteY1" fmla="*/ 58121 h 192584"/>
              <a:gd name="connsiteX2" fmla="*/ 273696 w 273696"/>
              <a:gd name="connsiteY2" fmla="*/ 74739 h 192584"/>
              <a:gd name="connsiteX3" fmla="*/ 273696 w 273696"/>
              <a:gd name="connsiteY3" fmla="*/ 192584 h 192584"/>
              <a:gd name="connsiteX4" fmla="*/ 198747 w 273696"/>
              <a:gd name="connsiteY4" fmla="*/ 175396 h 192584"/>
              <a:gd name="connsiteX5" fmla="*/ 0 w 273696"/>
              <a:gd name="connsiteY5" fmla="*/ 119647 h 192584"/>
              <a:gd name="connsiteX6" fmla="*/ 0 w 273696"/>
              <a:gd name="connsiteY6" fmla="*/ 0 h 19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696" h="192584">
                <a:moveTo>
                  <a:pt x="0" y="0"/>
                </a:moveTo>
                <a:cubicBezTo>
                  <a:pt x="0" y="2580"/>
                  <a:pt x="73686" y="26479"/>
                  <a:pt x="203072" y="58121"/>
                </a:cubicBezTo>
                <a:lnTo>
                  <a:pt x="273696" y="74739"/>
                </a:lnTo>
                <a:lnTo>
                  <a:pt x="273696" y="192584"/>
                </a:lnTo>
                <a:lnTo>
                  <a:pt x="198747" y="175396"/>
                </a:lnTo>
                <a:cubicBezTo>
                  <a:pt x="71865" y="145128"/>
                  <a:pt x="0" y="122227"/>
                  <a:pt x="0" y="119647"/>
                </a:cubicBezTo>
                <a:lnTo>
                  <a:pt x="0" y="0"/>
                </a:lnTo>
                <a:close/>
              </a:path>
            </a:pathLst>
          </a:custGeom>
        </p:spPr>
      </p:pic>
      <p:pic>
        <p:nvPicPr>
          <p:cNvPr id="36" name="圖片 35">
            <a:extLst>
              <a:ext uri="{FF2B5EF4-FFF2-40B4-BE49-F238E27FC236}">
                <a16:creationId xmlns:a16="http://schemas.microsoft.com/office/drawing/2014/main" id="{FE22608B-A0B0-22E2-BD99-A6F72E711398}"/>
              </a:ext>
            </a:extLst>
          </p:cNvPr>
          <p:cNvPicPr>
            <a:picLocks noChangeAspect="1"/>
          </p:cNvPicPr>
          <p:nvPr/>
        </p:nvPicPr>
        <p:blipFill>
          <a:blip r:embed="rId6"/>
          <a:srcRect l="-7772" t="31632" r="100000" b="65039"/>
          <a:stretch>
            <a:fillRect/>
          </a:stretch>
        </p:blipFill>
        <p:spPr>
          <a:xfrm>
            <a:off x="2092690" y="2451525"/>
            <a:ext cx="447972" cy="228282"/>
          </a:xfrm>
          <a:custGeom>
            <a:avLst/>
            <a:gdLst>
              <a:gd name="connsiteX0" fmla="*/ 0 w 447972"/>
              <a:gd name="connsiteY0" fmla="*/ 0 h 228282"/>
              <a:gd name="connsiteX1" fmla="*/ 383920 w 447972"/>
              <a:gd name="connsiteY1" fmla="*/ 98940 h 228282"/>
              <a:gd name="connsiteX2" fmla="*/ 447972 w 447972"/>
              <a:gd name="connsiteY2" fmla="*/ 111694 h 228282"/>
              <a:gd name="connsiteX3" fmla="*/ 447972 w 447972"/>
              <a:gd name="connsiteY3" fmla="*/ 228282 h 228282"/>
              <a:gd name="connsiteX4" fmla="*/ 376335 w 447972"/>
              <a:gd name="connsiteY4" fmla="*/ 214426 h 228282"/>
              <a:gd name="connsiteX5" fmla="*/ 0 w 447972"/>
              <a:gd name="connsiteY5" fmla="*/ 119647 h 228282"/>
              <a:gd name="connsiteX6" fmla="*/ 0 w 447972"/>
              <a:gd name="connsiteY6" fmla="*/ 0 h 22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72" h="228282">
                <a:moveTo>
                  <a:pt x="0" y="0"/>
                </a:moveTo>
                <a:cubicBezTo>
                  <a:pt x="0" y="3612"/>
                  <a:pt x="144425" y="49010"/>
                  <a:pt x="383920" y="98940"/>
                </a:cubicBezTo>
                <a:lnTo>
                  <a:pt x="447972" y="111694"/>
                </a:lnTo>
                <a:lnTo>
                  <a:pt x="447972" y="228282"/>
                </a:lnTo>
                <a:lnTo>
                  <a:pt x="376335" y="214426"/>
                </a:lnTo>
                <a:cubicBezTo>
                  <a:pt x="140856" y="166699"/>
                  <a:pt x="0" y="123259"/>
                  <a:pt x="0" y="119647"/>
                </a:cubicBezTo>
                <a:lnTo>
                  <a:pt x="0" y="0"/>
                </a:lnTo>
                <a:close/>
              </a:path>
            </a:pathLst>
          </a:custGeom>
        </p:spPr>
      </p:pic>
      <p:sp>
        <p:nvSpPr>
          <p:cNvPr id="41" name="流程圖: 打孔紙帶 28">
            <a:extLst>
              <a:ext uri="{FF2B5EF4-FFF2-40B4-BE49-F238E27FC236}">
                <a16:creationId xmlns:a16="http://schemas.microsoft.com/office/drawing/2014/main" id="{66076165-0162-7ADA-F7BF-AB86CD59D472}"/>
              </a:ext>
            </a:extLst>
          </p:cNvPr>
          <p:cNvSpPr/>
          <p:nvPr/>
        </p:nvSpPr>
        <p:spPr>
          <a:xfrm>
            <a:off x="2572605" y="-996144"/>
            <a:ext cx="6659729" cy="533044"/>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5701 h 24701"/>
              <a:gd name="connsiteX1" fmla="*/ 2500 w 10000"/>
              <a:gd name="connsiteY1" fmla="*/ 16701 h 24701"/>
              <a:gd name="connsiteX2" fmla="*/ 5000 w 10000"/>
              <a:gd name="connsiteY2" fmla="*/ 15701 h 24701"/>
              <a:gd name="connsiteX3" fmla="*/ 7401 w 10000"/>
              <a:gd name="connsiteY3" fmla="*/ 0 h 24701"/>
              <a:gd name="connsiteX4" fmla="*/ 10000 w 10000"/>
              <a:gd name="connsiteY4" fmla="*/ 15701 h 24701"/>
              <a:gd name="connsiteX5" fmla="*/ 10000 w 10000"/>
              <a:gd name="connsiteY5" fmla="*/ 23701 h 24701"/>
              <a:gd name="connsiteX6" fmla="*/ 7500 w 10000"/>
              <a:gd name="connsiteY6" fmla="*/ 22701 h 24701"/>
              <a:gd name="connsiteX7" fmla="*/ 5000 w 10000"/>
              <a:gd name="connsiteY7" fmla="*/ 23701 h 24701"/>
              <a:gd name="connsiteX8" fmla="*/ 2500 w 10000"/>
              <a:gd name="connsiteY8" fmla="*/ 24701 h 24701"/>
              <a:gd name="connsiteX9" fmla="*/ 0 w 10000"/>
              <a:gd name="connsiteY9" fmla="*/ 23701 h 24701"/>
              <a:gd name="connsiteX10" fmla="*/ 0 w 10000"/>
              <a:gd name="connsiteY10" fmla="*/ 15701 h 24701"/>
              <a:gd name="connsiteX0" fmla="*/ 0 w 10000"/>
              <a:gd name="connsiteY0" fmla="*/ 15701 h 24701"/>
              <a:gd name="connsiteX1" fmla="*/ 2500 w 10000"/>
              <a:gd name="connsiteY1" fmla="*/ 16701 h 24701"/>
              <a:gd name="connsiteX2" fmla="*/ 5000 w 10000"/>
              <a:gd name="connsiteY2" fmla="*/ 15701 h 24701"/>
              <a:gd name="connsiteX3" fmla="*/ 7401 w 10000"/>
              <a:gd name="connsiteY3" fmla="*/ 0 h 24701"/>
              <a:gd name="connsiteX4" fmla="*/ 10000 w 10000"/>
              <a:gd name="connsiteY4" fmla="*/ 15701 h 24701"/>
              <a:gd name="connsiteX5" fmla="*/ 10000 w 10000"/>
              <a:gd name="connsiteY5" fmla="*/ 23701 h 24701"/>
              <a:gd name="connsiteX6" fmla="*/ 7500 w 10000"/>
              <a:gd name="connsiteY6" fmla="*/ 22701 h 24701"/>
              <a:gd name="connsiteX7" fmla="*/ 5000 w 10000"/>
              <a:gd name="connsiteY7" fmla="*/ 23701 h 24701"/>
              <a:gd name="connsiteX8" fmla="*/ 2500 w 10000"/>
              <a:gd name="connsiteY8" fmla="*/ 24701 h 24701"/>
              <a:gd name="connsiteX9" fmla="*/ 0 w 10000"/>
              <a:gd name="connsiteY9" fmla="*/ 23701 h 24701"/>
              <a:gd name="connsiteX10" fmla="*/ 0 w 10000"/>
              <a:gd name="connsiteY10" fmla="*/ 15701 h 24701"/>
              <a:gd name="connsiteX0" fmla="*/ 0 w 10000"/>
              <a:gd name="connsiteY0" fmla="*/ 15701 h 25100"/>
              <a:gd name="connsiteX1" fmla="*/ 2500 w 10000"/>
              <a:gd name="connsiteY1" fmla="*/ 16701 h 25100"/>
              <a:gd name="connsiteX2" fmla="*/ 5000 w 10000"/>
              <a:gd name="connsiteY2" fmla="*/ 15701 h 25100"/>
              <a:gd name="connsiteX3" fmla="*/ 7401 w 10000"/>
              <a:gd name="connsiteY3" fmla="*/ 0 h 25100"/>
              <a:gd name="connsiteX4" fmla="*/ 10000 w 10000"/>
              <a:gd name="connsiteY4" fmla="*/ 15701 h 25100"/>
              <a:gd name="connsiteX5" fmla="*/ 10000 w 10000"/>
              <a:gd name="connsiteY5" fmla="*/ 23701 h 25100"/>
              <a:gd name="connsiteX6" fmla="*/ 7486 w 10000"/>
              <a:gd name="connsiteY6" fmla="*/ 10393 h 25100"/>
              <a:gd name="connsiteX7" fmla="*/ 5000 w 10000"/>
              <a:gd name="connsiteY7" fmla="*/ 23701 h 25100"/>
              <a:gd name="connsiteX8" fmla="*/ 2500 w 10000"/>
              <a:gd name="connsiteY8" fmla="*/ 24701 h 25100"/>
              <a:gd name="connsiteX9" fmla="*/ 0 w 10000"/>
              <a:gd name="connsiteY9" fmla="*/ 23701 h 25100"/>
              <a:gd name="connsiteX10" fmla="*/ 0 w 10000"/>
              <a:gd name="connsiteY10" fmla="*/ 15701 h 25100"/>
              <a:gd name="connsiteX0" fmla="*/ 0 w 10000"/>
              <a:gd name="connsiteY0" fmla="*/ 15701 h 38718"/>
              <a:gd name="connsiteX1" fmla="*/ 2500 w 10000"/>
              <a:gd name="connsiteY1" fmla="*/ 16701 h 38718"/>
              <a:gd name="connsiteX2" fmla="*/ 5000 w 10000"/>
              <a:gd name="connsiteY2" fmla="*/ 15701 h 38718"/>
              <a:gd name="connsiteX3" fmla="*/ 7401 w 10000"/>
              <a:gd name="connsiteY3" fmla="*/ 0 h 38718"/>
              <a:gd name="connsiteX4" fmla="*/ 10000 w 10000"/>
              <a:gd name="connsiteY4" fmla="*/ 15701 h 38718"/>
              <a:gd name="connsiteX5" fmla="*/ 10000 w 10000"/>
              <a:gd name="connsiteY5" fmla="*/ 23701 h 38718"/>
              <a:gd name="connsiteX6" fmla="*/ 7486 w 10000"/>
              <a:gd name="connsiteY6" fmla="*/ 10393 h 38718"/>
              <a:gd name="connsiteX7" fmla="*/ 5000 w 10000"/>
              <a:gd name="connsiteY7" fmla="*/ 23701 h 38718"/>
              <a:gd name="connsiteX8" fmla="*/ 2486 w 10000"/>
              <a:gd name="connsiteY8" fmla="*/ 38718 h 38718"/>
              <a:gd name="connsiteX9" fmla="*/ 0 w 10000"/>
              <a:gd name="connsiteY9" fmla="*/ 23701 h 38718"/>
              <a:gd name="connsiteX10" fmla="*/ 0 w 10000"/>
              <a:gd name="connsiteY10" fmla="*/ 15701 h 38718"/>
              <a:gd name="connsiteX0" fmla="*/ 0 w 10000"/>
              <a:gd name="connsiteY0" fmla="*/ 15701 h 38718"/>
              <a:gd name="connsiteX1" fmla="*/ 2514 w 10000"/>
              <a:gd name="connsiteY1" fmla="*/ 31402 h 38718"/>
              <a:gd name="connsiteX2" fmla="*/ 5000 w 10000"/>
              <a:gd name="connsiteY2" fmla="*/ 15701 h 38718"/>
              <a:gd name="connsiteX3" fmla="*/ 7401 w 10000"/>
              <a:gd name="connsiteY3" fmla="*/ 0 h 38718"/>
              <a:gd name="connsiteX4" fmla="*/ 10000 w 10000"/>
              <a:gd name="connsiteY4" fmla="*/ 15701 h 38718"/>
              <a:gd name="connsiteX5" fmla="*/ 10000 w 10000"/>
              <a:gd name="connsiteY5" fmla="*/ 23701 h 38718"/>
              <a:gd name="connsiteX6" fmla="*/ 7486 w 10000"/>
              <a:gd name="connsiteY6" fmla="*/ 10393 h 38718"/>
              <a:gd name="connsiteX7" fmla="*/ 5000 w 10000"/>
              <a:gd name="connsiteY7" fmla="*/ 23701 h 38718"/>
              <a:gd name="connsiteX8" fmla="*/ 2486 w 10000"/>
              <a:gd name="connsiteY8" fmla="*/ 38718 h 38718"/>
              <a:gd name="connsiteX9" fmla="*/ 0 w 10000"/>
              <a:gd name="connsiteY9" fmla="*/ 23701 h 38718"/>
              <a:gd name="connsiteX10" fmla="*/ 0 w 10000"/>
              <a:gd name="connsiteY10" fmla="*/ 15701 h 38718"/>
              <a:gd name="connsiteX0" fmla="*/ 0 w 10000"/>
              <a:gd name="connsiteY0" fmla="*/ 12624 h 35641"/>
              <a:gd name="connsiteX1" fmla="*/ 2514 w 10000"/>
              <a:gd name="connsiteY1" fmla="*/ 28325 h 35641"/>
              <a:gd name="connsiteX2" fmla="*/ 5000 w 10000"/>
              <a:gd name="connsiteY2" fmla="*/ 12624 h 35641"/>
              <a:gd name="connsiteX3" fmla="*/ 7472 w 10000"/>
              <a:gd name="connsiteY3" fmla="*/ 0 h 35641"/>
              <a:gd name="connsiteX4" fmla="*/ 10000 w 10000"/>
              <a:gd name="connsiteY4" fmla="*/ 12624 h 35641"/>
              <a:gd name="connsiteX5" fmla="*/ 10000 w 10000"/>
              <a:gd name="connsiteY5" fmla="*/ 20624 h 35641"/>
              <a:gd name="connsiteX6" fmla="*/ 7486 w 10000"/>
              <a:gd name="connsiteY6" fmla="*/ 7316 h 35641"/>
              <a:gd name="connsiteX7" fmla="*/ 5000 w 10000"/>
              <a:gd name="connsiteY7" fmla="*/ 20624 h 35641"/>
              <a:gd name="connsiteX8" fmla="*/ 2486 w 10000"/>
              <a:gd name="connsiteY8" fmla="*/ 35641 h 35641"/>
              <a:gd name="connsiteX9" fmla="*/ 0 w 10000"/>
              <a:gd name="connsiteY9" fmla="*/ 20624 h 35641"/>
              <a:gd name="connsiteX10" fmla="*/ 0 w 10000"/>
              <a:gd name="connsiteY10" fmla="*/ 12624 h 3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35641">
                <a:moveTo>
                  <a:pt x="0" y="12624"/>
                </a:moveTo>
                <a:cubicBezTo>
                  <a:pt x="0" y="13176"/>
                  <a:pt x="1133" y="28325"/>
                  <a:pt x="2514" y="28325"/>
                </a:cubicBezTo>
                <a:cubicBezTo>
                  <a:pt x="3895" y="28325"/>
                  <a:pt x="4174" y="17345"/>
                  <a:pt x="5000" y="12624"/>
                </a:cubicBezTo>
                <a:cubicBezTo>
                  <a:pt x="5826" y="7903"/>
                  <a:pt x="6091" y="0"/>
                  <a:pt x="7472" y="0"/>
                </a:cubicBezTo>
                <a:cubicBezTo>
                  <a:pt x="8853" y="0"/>
                  <a:pt x="10000" y="12072"/>
                  <a:pt x="10000" y="12624"/>
                </a:cubicBezTo>
                <a:lnTo>
                  <a:pt x="10000" y="20624"/>
                </a:lnTo>
                <a:cubicBezTo>
                  <a:pt x="10000" y="20072"/>
                  <a:pt x="8867" y="7316"/>
                  <a:pt x="7486" y="7316"/>
                </a:cubicBezTo>
                <a:cubicBezTo>
                  <a:pt x="6105" y="7316"/>
                  <a:pt x="5833" y="15903"/>
                  <a:pt x="5000" y="20624"/>
                </a:cubicBezTo>
                <a:cubicBezTo>
                  <a:pt x="4167" y="25345"/>
                  <a:pt x="3867" y="35641"/>
                  <a:pt x="2486" y="35641"/>
                </a:cubicBezTo>
                <a:cubicBezTo>
                  <a:pt x="1105" y="35641"/>
                  <a:pt x="0" y="21176"/>
                  <a:pt x="0" y="20624"/>
                </a:cubicBezTo>
                <a:lnTo>
                  <a:pt x="0" y="1262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Text Placeholder 2">
            <a:extLst>
              <a:ext uri="{FF2B5EF4-FFF2-40B4-BE49-F238E27FC236}">
                <a16:creationId xmlns:a16="http://schemas.microsoft.com/office/drawing/2014/main" id="{C8574A91-194B-664D-8738-F7FD5686335F}"/>
              </a:ext>
            </a:extLst>
          </p:cNvPr>
          <p:cNvSpPr txBox="1">
            <a:spLocks/>
          </p:cNvSpPr>
          <p:nvPr/>
        </p:nvSpPr>
        <p:spPr>
          <a:xfrm>
            <a:off x="5642980" y="2748723"/>
            <a:ext cx="4675194" cy="4692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zh-TW" sz="1600" dirty="0">
                <a:solidFill>
                  <a:schemeClr val="accent3">
                    <a:lumMod val="25000"/>
                  </a:schemeClr>
                </a:solidFill>
                <a:latin typeface="Abadi" panose="020B0604020104020204" pitchFamily="34" charset="0"/>
              </a:rPr>
              <a:t>2. Iterate columns</a:t>
            </a:r>
            <a:r>
              <a:rPr lang="zh-TW" altLang="en-US" sz="1600" dirty="0">
                <a:solidFill>
                  <a:schemeClr val="accent3">
                    <a:lumMod val="25000"/>
                  </a:schemeClr>
                </a:solidFill>
                <a:latin typeface="Abadi" panose="020B0604020104020204" pitchFamily="34" charset="0"/>
              </a:rPr>
              <a:t> </a:t>
            </a:r>
            <a:r>
              <a:rPr lang="en-US" altLang="zh-TW" sz="1600" dirty="0">
                <a:solidFill>
                  <a:schemeClr val="accent3">
                    <a:lumMod val="25000"/>
                  </a:schemeClr>
                </a:solidFill>
                <a:latin typeface="Abadi" panose="020B0604020104020204" pitchFamily="34" charset="0"/>
              </a:rPr>
              <a:t>and extract data </a:t>
            </a:r>
            <a:endParaRPr lang="en-US" sz="1600" dirty="0"/>
          </a:p>
        </p:txBody>
      </p:sp>
      <p:pic>
        <p:nvPicPr>
          <p:cNvPr id="51" name="圖片 50">
            <a:extLst>
              <a:ext uri="{FF2B5EF4-FFF2-40B4-BE49-F238E27FC236}">
                <a16:creationId xmlns:a16="http://schemas.microsoft.com/office/drawing/2014/main" id="{9A3AB3A7-763A-BB9C-1536-B2C77782CEFE}"/>
              </a:ext>
            </a:extLst>
          </p:cNvPr>
          <p:cNvPicPr>
            <a:picLocks noChangeAspect="1"/>
          </p:cNvPicPr>
          <p:nvPr/>
        </p:nvPicPr>
        <p:blipFill>
          <a:blip r:embed="rId7"/>
          <a:stretch>
            <a:fillRect/>
          </a:stretch>
        </p:blipFill>
        <p:spPr>
          <a:xfrm>
            <a:off x="6986426" y="5318315"/>
            <a:ext cx="2286198" cy="434378"/>
          </a:xfrm>
          <a:prstGeom prst="rect">
            <a:avLst/>
          </a:prstGeom>
          <a:ln>
            <a:solidFill>
              <a:schemeClr val="tx1"/>
            </a:solidFill>
          </a:ln>
        </p:spPr>
      </p:pic>
      <p:sp>
        <p:nvSpPr>
          <p:cNvPr id="54" name="橢圓 53">
            <a:extLst>
              <a:ext uri="{FF2B5EF4-FFF2-40B4-BE49-F238E27FC236}">
                <a16:creationId xmlns:a16="http://schemas.microsoft.com/office/drawing/2014/main" id="{7E8CC18E-D993-677B-143E-49C77E36EB60}"/>
              </a:ext>
            </a:extLst>
          </p:cNvPr>
          <p:cNvSpPr/>
          <p:nvPr/>
        </p:nvSpPr>
        <p:spPr>
          <a:xfrm>
            <a:off x="9887368" y="5012988"/>
            <a:ext cx="275734" cy="275734"/>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Text Placeholder 2">
            <a:extLst>
              <a:ext uri="{FF2B5EF4-FFF2-40B4-BE49-F238E27FC236}">
                <a16:creationId xmlns:a16="http://schemas.microsoft.com/office/drawing/2014/main" id="{90E9AD8F-342D-C32D-6316-5C785F2B4201}"/>
              </a:ext>
            </a:extLst>
          </p:cNvPr>
          <p:cNvSpPr txBox="1">
            <a:spLocks/>
          </p:cNvSpPr>
          <p:nvPr/>
        </p:nvSpPr>
        <p:spPr>
          <a:xfrm>
            <a:off x="6610417" y="4980641"/>
            <a:ext cx="4675194" cy="4692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zh-TW" sz="1600" dirty="0">
                <a:solidFill>
                  <a:schemeClr val="accent3">
                    <a:lumMod val="25000"/>
                  </a:schemeClr>
                </a:solidFill>
                <a:latin typeface="Abadi" panose="020B0604020104020204" pitchFamily="34" charset="0"/>
              </a:rPr>
              <a:t>3. Convert to data frame</a:t>
            </a:r>
            <a:endParaRPr lang="en-US" sz="1600"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1C7DDB"/>
              </a:solidFill>
              <a:effectLst/>
              <a:uLnTx/>
              <a:uFillTx/>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1251130" y="707055"/>
            <a:ext cx="10209066" cy="53304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 Result</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44" name="圖片 43">
            <a:extLst>
              <a:ext uri="{FF2B5EF4-FFF2-40B4-BE49-F238E27FC236}">
                <a16:creationId xmlns:a16="http://schemas.microsoft.com/office/drawing/2014/main" id="{C7CDF502-EE16-8316-41A6-92305610276A}"/>
              </a:ext>
            </a:extLst>
          </p:cNvPr>
          <p:cNvPicPr>
            <a:picLocks noChangeAspect="1"/>
          </p:cNvPicPr>
          <p:nvPr/>
        </p:nvPicPr>
        <p:blipFill>
          <a:blip r:embed="rId4"/>
          <a:srcRect l="100000" t="88715" r="-10796" b="7858"/>
          <a:stretch>
            <a:fillRect/>
          </a:stretch>
        </p:blipFill>
        <p:spPr>
          <a:xfrm>
            <a:off x="8735429" y="6020928"/>
            <a:ext cx="622247" cy="235010"/>
          </a:xfrm>
          <a:custGeom>
            <a:avLst/>
            <a:gdLst>
              <a:gd name="connsiteX0" fmla="*/ 0 w 622247"/>
              <a:gd name="connsiteY0" fmla="*/ 0 h 235010"/>
              <a:gd name="connsiteX1" fmla="*/ 5383 w 622247"/>
              <a:gd name="connsiteY1" fmla="*/ 686 h 235010"/>
              <a:gd name="connsiteX2" fmla="*/ 622247 w 622247"/>
              <a:gd name="connsiteY2" fmla="*/ 115363 h 235010"/>
              <a:gd name="connsiteX3" fmla="*/ 622247 w 622247"/>
              <a:gd name="connsiteY3" fmla="*/ 235010 h 235010"/>
              <a:gd name="connsiteX4" fmla="*/ 10915 w 622247"/>
              <a:gd name="connsiteY4" fmla="*/ 114265 h 235010"/>
              <a:gd name="connsiteX5" fmla="*/ 0 w 622247"/>
              <a:gd name="connsiteY5" fmla="*/ 112785 h 235010"/>
              <a:gd name="connsiteX6" fmla="*/ 0 w 622247"/>
              <a:gd name="connsiteY6" fmla="*/ 0 h 23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247" h="235010">
                <a:moveTo>
                  <a:pt x="0" y="0"/>
                </a:moveTo>
                <a:lnTo>
                  <a:pt x="5383" y="686"/>
                </a:lnTo>
                <a:cubicBezTo>
                  <a:pt x="380553" y="51561"/>
                  <a:pt x="622247" y="110719"/>
                  <a:pt x="622247" y="115363"/>
                </a:cubicBezTo>
                <a:lnTo>
                  <a:pt x="622247" y="235010"/>
                </a:lnTo>
                <a:cubicBezTo>
                  <a:pt x="622247" y="230366"/>
                  <a:pt x="383504" y="167971"/>
                  <a:pt x="10915" y="114265"/>
                </a:cubicBezTo>
                <a:lnTo>
                  <a:pt x="0" y="112785"/>
                </a:lnTo>
                <a:lnTo>
                  <a:pt x="0" y="0"/>
                </a:lnTo>
                <a:close/>
              </a:path>
            </a:pathLst>
          </a:custGeom>
        </p:spPr>
      </p:pic>
      <p:pic>
        <p:nvPicPr>
          <p:cNvPr id="42" name="圖片 41">
            <a:extLst>
              <a:ext uri="{FF2B5EF4-FFF2-40B4-BE49-F238E27FC236}">
                <a16:creationId xmlns:a16="http://schemas.microsoft.com/office/drawing/2014/main" id="{BEFC9618-EB31-63AA-C3A4-3D19A0F2F4B3}"/>
              </a:ext>
            </a:extLst>
          </p:cNvPr>
          <p:cNvPicPr>
            <a:picLocks noChangeAspect="1"/>
          </p:cNvPicPr>
          <p:nvPr/>
        </p:nvPicPr>
        <p:blipFill>
          <a:blip r:embed="rId4"/>
          <a:srcRect l="-4749" t="90397" r="100000" b="6795"/>
          <a:stretch>
            <a:fillRect/>
          </a:stretch>
        </p:blipFill>
        <p:spPr>
          <a:xfrm>
            <a:off x="2697946" y="6136291"/>
            <a:ext cx="273696" cy="192584"/>
          </a:xfrm>
          <a:custGeom>
            <a:avLst/>
            <a:gdLst>
              <a:gd name="connsiteX0" fmla="*/ 0 w 273696"/>
              <a:gd name="connsiteY0" fmla="*/ 0 h 192584"/>
              <a:gd name="connsiteX1" fmla="*/ 203072 w 273696"/>
              <a:gd name="connsiteY1" fmla="*/ 58121 h 192584"/>
              <a:gd name="connsiteX2" fmla="*/ 273696 w 273696"/>
              <a:gd name="connsiteY2" fmla="*/ 74739 h 192584"/>
              <a:gd name="connsiteX3" fmla="*/ 273696 w 273696"/>
              <a:gd name="connsiteY3" fmla="*/ 192584 h 192584"/>
              <a:gd name="connsiteX4" fmla="*/ 198747 w 273696"/>
              <a:gd name="connsiteY4" fmla="*/ 175396 h 192584"/>
              <a:gd name="connsiteX5" fmla="*/ 0 w 273696"/>
              <a:gd name="connsiteY5" fmla="*/ 119647 h 192584"/>
              <a:gd name="connsiteX6" fmla="*/ 0 w 273696"/>
              <a:gd name="connsiteY6" fmla="*/ 0 h 19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696" h="192584">
                <a:moveTo>
                  <a:pt x="0" y="0"/>
                </a:moveTo>
                <a:cubicBezTo>
                  <a:pt x="0" y="2580"/>
                  <a:pt x="73686" y="26479"/>
                  <a:pt x="203072" y="58121"/>
                </a:cubicBezTo>
                <a:lnTo>
                  <a:pt x="273696" y="74739"/>
                </a:lnTo>
                <a:lnTo>
                  <a:pt x="273696" y="192584"/>
                </a:lnTo>
                <a:lnTo>
                  <a:pt x="198747" y="175396"/>
                </a:lnTo>
                <a:cubicBezTo>
                  <a:pt x="71865" y="145128"/>
                  <a:pt x="0" y="122227"/>
                  <a:pt x="0" y="119647"/>
                </a:cubicBezTo>
                <a:lnTo>
                  <a:pt x="0" y="0"/>
                </a:lnTo>
                <a:close/>
              </a:path>
            </a:pathLst>
          </a:custGeom>
        </p:spPr>
      </p:pic>
      <p:sp>
        <p:nvSpPr>
          <p:cNvPr id="41" name="流程圖: 打孔紙帶 28">
            <a:extLst>
              <a:ext uri="{FF2B5EF4-FFF2-40B4-BE49-F238E27FC236}">
                <a16:creationId xmlns:a16="http://schemas.microsoft.com/office/drawing/2014/main" id="{66076165-0162-7ADA-F7BF-AB86CD59D472}"/>
              </a:ext>
            </a:extLst>
          </p:cNvPr>
          <p:cNvSpPr/>
          <p:nvPr/>
        </p:nvSpPr>
        <p:spPr>
          <a:xfrm>
            <a:off x="2572605" y="-996144"/>
            <a:ext cx="6659729" cy="533044"/>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5701 h 24701"/>
              <a:gd name="connsiteX1" fmla="*/ 2500 w 10000"/>
              <a:gd name="connsiteY1" fmla="*/ 16701 h 24701"/>
              <a:gd name="connsiteX2" fmla="*/ 5000 w 10000"/>
              <a:gd name="connsiteY2" fmla="*/ 15701 h 24701"/>
              <a:gd name="connsiteX3" fmla="*/ 7401 w 10000"/>
              <a:gd name="connsiteY3" fmla="*/ 0 h 24701"/>
              <a:gd name="connsiteX4" fmla="*/ 10000 w 10000"/>
              <a:gd name="connsiteY4" fmla="*/ 15701 h 24701"/>
              <a:gd name="connsiteX5" fmla="*/ 10000 w 10000"/>
              <a:gd name="connsiteY5" fmla="*/ 23701 h 24701"/>
              <a:gd name="connsiteX6" fmla="*/ 7500 w 10000"/>
              <a:gd name="connsiteY6" fmla="*/ 22701 h 24701"/>
              <a:gd name="connsiteX7" fmla="*/ 5000 w 10000"/>
              <a:gd name="connsiteY7" fmla="*/ 23701 h 24701"/>
              <a:gd name="connsiteX8" fmla="*/ 2500 w 10000"/>
              <a:gd name="connsiteY8" fmla="*/ 24701 h 24701"/>
              <a:gd name="connsiteX9" fmla="*/ 0 w 10000"/>
              <a:gd name="connsiteY9" fmla="*/ 23701 h 24701"/>
              <a:gd name="connsiteX10" fmla="*/ 0 w 10000"/>
              <a:gd name="connsiteY10" fmla="*/ 15701 h 24701"/>
              <a:gd name="connsiteX0" fmla="*/ 0 w 10000"/>
              <a:gd name="connsiteY0" fmla="*/ 15701 h 24701"/>
              <a:gd name="connsiteX1" fmla="*/ 2500 w 10000"/>
              <a:gd name="connsiteY1" fmla="*/ 16701 h 24701"/>
              <a:gd name="connsiteX2" fmla="*/ 5000 w 10000"/>
              <a:gd name="connsiteY2" fmla="*/ 15701 h 24701"/>
              <a:gd name="connsiteX3" fmla="*/ 7401 w 10000"/>
              <a:gd name="connsiteY3" fmla="*/ 0 h 24701"/>
              <a:gd name="connsiteX4" fmla="*/ 10000 w 10000"/>
              <a:gd name="connsiteY4" fmla="*/ 15701 h 24701"/>
              <a:gd name="connsiteX5" fmla="*/ 10000 w 10000"/>
              <a:gd name="connsiteY5" fmla="*/ 23701 h 24701"/>
              <a:gd name="connsiteX6" fmla="*/ 7500 w 10000"/>
              <a:gd name="connsiteY6" fmla="*/ 22701 h 24701"/>
              <a:gd name="connsiteX7" fmla="*/ 5000 w 10000"/>
              <a:gd name="connsiteY7" fmla="*/ 23701 h 24701"/>
              <a:gd name="connsiteX8" fmla="*/ 2500 w 10000"/>
              <a:gd name="connsiteY8" fmla="*/ 24701 h 24701"/>
              <a:gd name="connsiteX9" fmla="*/ 0 w 10000"/>
              <a:gd name="connsiteY9" fmla="*/ 23701 h 24701"/>
              <a:gd name="connsiteX10" fmla="*/ 0 w 10000"/>
              <a:gd name="connsiteY10" fmla="*/ 15701 h 24701"/>
              <a:gd name="connsiteX0" fmla="*/ 0 w 10000"/>
              <a:gd name="connsiteY0" fmla="*/ 15701 h 25100"/>
              <a:gd name="connsiteX1" fmla="*/ 2500 w 10000"/>
              <a:gd name="connsiteY1" fmla="*/ 16701 h 25100"/>
              <a:gd name="connsiteX2" fmla="*/ 5000 w 10000"/>
              <a:gd name="connsiteY2" fmla="*/ 15701 h 25100"/>
              <a:gd name="connsiteX3" fmla="*/ 7401 w 10000"/>
              <a:gd name="connsiteY3" fmla="*/ 0 h 25100"/>
              <a:gd name="connsiteX4" fmla="*/ 10000 w 10000"/>
              <a:gd name="connsiteY4" fmla="*/ 15701 h 25100"/>
              <a:gd name="connsiteX5" fmla="*/ 10000 w 10000"/>
              <a:gd name="connsiteY5" fmla="*/ 23701 h 25100"/>
              <a:gd name="connsiteX6" fmla="*/ 7486 w 10000"/>
              <a:gd name="connsiteY6" fmla="*/ 10393 h 25100"/>
              <a:gd name="connsiteX7" fmla="*/ 5000 w 10000"/>
              <a:gd name="connsiteY7" fmla="*/ 23701 h 25100"/>
              <a:gd name="connsiteX8" fmla="*/ 2500 w 10000"/>
              <a:gd name="connsiteY8" fmla="*/ 24701 h 25100"/>
              <a:gd name="connsiteX9" fmla="*/ 0 w 10000"/>
              <a:gd name="connsiteY9" fmla="*/ 23701 h 25100"/>
              <a:gd name="connsiteX10" fmla="*/ 0 w 10000"/>
              <a:gd name="connsiteY10" fmla="*/ 15701 h 25100"/>
              <a:gd name="connsiteX0" fmla="*/ 0 w 10000"/>
              <a:gd name="connsiteY0" fmla="*/ 15701 h 38718"/>
              <a:gd name="connsiteX1" fmla="*/ 2500 w 10000"/>
              <a:gd name="connsiteY1" fmla="*/ 16701 h 38718"/>
              <a:gd name="connsiteX2" fmla="*/ 5000 w 10000"/>
              <a:gd name="connsiteY2" fmla="*/ 15701 h 38718"/>
              <a:gd name="connsiteX3" fmla="*/ 7401 w 10000"/>
              <a:gd name="connsiteY3" fmla="*/ 0 h 38718"/>
              <a:gd name="connsiteX4" fmla="*/ 10000 w 10000"/>
              <a:gd name="connsiteY4" fmla="*/ 15701 h 38718"/>
              <a:gd name="connsiteX5" fmla="*/ 10000 w 10000"/>
              <a:gd name="connsiteY5" fmla="*/ 23701 h 38718"/>
              <a:gd name="connsiteX6" fmla="*/ 7486 w 10000"/>
              <a:gd name="connsiteY6" fmla="*/ 10393 h 38718"/>
              <a:gd name="connsiteX7" fmla="*/ 5000 w 10000"/>
              <a:gd name="connsiteY7" fmla="*/ 23701 h 38718"/>
              <a:gd name="connsiteX8" fmla="*/ 2486 w 10000"/>
              <a:gd name="connsiteY8" fmla="*/ 38718 h 38718"/>
              <a:gd name="connsiteX9" fmla="*/ 0 w 10000"/>
              <a:gd name="connsiteY9" fmla="*/ 23701 h 38718"/>
              <a:gd name="connsiteX10" fmla="*/ 0 w 10000"/>
              <a:gd name="connsiteY10" fmla="*/ 15701 h 38718"/>
              <a:gd name="connsiteX0" fmla="*/ 0 w 10000"/>
              <a:gd name="connsiteY0" fmla="*/ 15701 h 38718"/>
              <a:gd name="connsiteX1" fmla="*/ 2514 w 10000"/>
              <a:gd name="connsiteY1" fmla="*/ 31402 h 38718"/>
              <a:gd name="connsiteX2" fmla="*/ 5000 w 10000"/>
              <a:gd name="connsiteY2" fmla="*/ 15701 h 38718"/>
              <a:gd name="connsiteX3" fmla="*/ 7401 w 10000"/>
              <a:gd name="connsiteY3" fmla="*/ 0 h 38718"/>
              <a:gd name="connsiteX4" fmla="*/ 10000 w 10000"/>
              <a:gd name="connsiteY4" fmla="*/ 15701 h 38718"/>
              <a:gd name="connsiteX5" fmla="*/ 10000 w 10000"/>
              <a:gd name="connsiteY5" fmla="*/ 23701 h 38718"/>
              <a:gd name="connsiteX6" fmla="*/ 7486 w 10000"/>
              <a:gd name="connsiteY6" fmla="*/ 10393 h 38718"/>
              <a:gd name="connsiteX7" fmla="*/ 5000 w 10000"/>
              <a:gd name="connsiteY7" fmla="*/ 23701 h 38718"/>
              <a:gd name="connsiteX8" fmla="*/ 2486 w 10000"/>
              <a:gd name="connsiteY8" fmla="*/ 38718 h 38718"/>
              <a:gd name="connsiteX9" fmla="*/ 0 w 10000"/>
              <a:gd name="connsiteY9" fmla="*/ 23701 h 38718"/>
              <a:gd name="connsiteX10" fmla="*/ 0 w 10000"/>
              <a:gd name="connsiteY10" fmla="*/ 15701 h 38718"/>
              <a:gd name="connsiteX0" fmla="*/ 0 w 10000"/>
              <a:gd name="connsiteY0" fmla="*/ 12624 h 35641"/>
              <a:gd name="connsiteX1" fmla="*/ 2514 w 10000"/>
              <a:gd name="connsiteY1" fmla="*/ 28325 h 35641"/>
              <a:gd name="connsiteX2" fmla="*/ 5000 w 10000"/>
              <a:gd name="connsiteY2" fmla="*/ 12624 h 35641"/>
              <a:gd name="connsiteX3" fmla="*/ 7472 w 10000"/>
              <a:gd name="connsiteY3" fmla="*/ 0 h 35641"/>
              <a:gd name="connsiteX4" fmla="*/ 10000 w 10000"/>
              <a:gd name="connsiteY4" fmla="*/ 12624 h 35641"/>
              <a:gd name="connsiteX5" fmla="*/ 10000 w 10000"/>
              <a:gd name="connsiteY5" fmla="*/ 20624 h 35641"/>
              <a:gd name="connsiteX6" fmla="*/ 7486 w 10000"/>
              <a:gd name="connsiteY6" fmla="*/ 7316 h 35641"/>
              <a:gd name="connsiteX7" fmla="*/ 5000 w 10000"/>
              <a:gd name="connsiteY7" fmla="*/ 20624 h 35641"/>
              <a:gd name="connsiteX8" fmla="*/ 2486 w 10000"/>
              <a:gd name="connsiteY8" fmla="*/ 35641 h 35641"/>
              <a:gd name="connsiteX9" fmla="*/ 0 w 10000"/>
              <a:gd name="connsiteY9" fmla="*/ 20624 h 35641"/>
              <a:gd name="connsiteX10" fmla="*/ 0 w 10000"/>
              <a:gd name="connsiteY10" fmla="*/ 12624 h 3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35641">
                <a:moveTo>
                  <a:pt x="0" y="12624"/>
                </a:moveTo>
                <a:cubicBezTo>
                  <a:pt x="0" y="13176"/>
                  <a:pt x="1133" y="28325"/>
                  <a:pt x="2514" y="28325"/>
                </a:cubicBezTo>
                <a:cubicBezTo>
                  <a:pt x="3895" y="28325"/>
                  <a:pt x="4174" y="17345"/>
                  <a:pt x="5000" y="12624"/>
                </a:cubicBezTo>
                <a:cubicBezTo>
                  <a:pt x="5826" y="7903"/>
                  <a:pt x="6091" y="0"/>
                  <a:pt x="7472" y="0"/>
                </a:cubicBezTo>
                <a:cubicBezTo>
                  <a:pt x="8853" y="0"/>
                  <a:pt x="10000" y="12072"/>
                  <a:pt x="10000" y="12624"/>
                </a:cubicBezTo>
                <a:lnTo>
                  <a:pt x="10000" y="20624"/>
                </a:lnTo>
                <a:cubicBezTo>
                  <a:pt x="10000" y="20072"/>
                  <a:pt x="8867" y="7316"/>
                  <a:pt x="7486" y="7316"/>
                </a:cubicBezTo>
                <a:cubicBezTo>
                  <a:pt x="6105" y="7316"/>
                  <a:pt x="5833" y="15903"/>
                  <a:pt x="5000" y="20624"/>
                </a:cubicBezTo>
                <a:cubicBezTo>
                  <a:pt x="4167" y="25345"/>
                  <a:pt x="3867" y="35641"/>
                  <a:pt x="2486" y="35641"/>
                </a:cubicBezTo>
                <a:cubicBezTo>
                  <a:pt x="1105" y="35641"/>
                  <a:pt x="0" y="21176"/>
                  <a:pt x="0" y="20624"/>
                </a:cubicBezTo>
                <a:lnTo>
                  <a:pt x="0" y="1262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 name="圖片 19">
            <a:extLst>
              <a:ext uri="{FF2B5EF4-FFF2-40B4-BE49-F238E27FC236}">
                <a16:creationId xmlns:a16="http://schemas.microsoft.com/office/drawing/2014/main" id="{8185A881-CEAC-8ED2-527C-F3D8772909F3}"/>
              </a:ext>
            </a:extLst>
          </p:cNvPr>
          <p:cNvPicPr>
            <a:picLocks noChangeAspect="1"/>
          </p:cNvPicPr>
          <p:nvPr/>
        </p:nvPicPr>
        <p:blipFill>
          <a:blip r:embed="rId5"/>
          <a:stretch>
            <a:fillRect/>
          </a:stretch>
        </p:blipFill>
        <p:spPr>
          <a:xfrm>
            <a:off x="1006077" y="4871274"/>
            <a:ext cx="8040475" cy="1293343"/>
          </a:xfrm>
          <a:prstGeom prst="rect">
            <a:avLst/>
          </a:prstGeom>
          <a:ln>
            <a:solidFill>
              <a:schemeClr val="tx1"/>
            </a:solidFill>
          </a:ln>
        </p:spPr>
      </p:pic>
      <p:pic>
        <p:nvPicPr>
          <p:cNvPr id="3" name="圖片 2">
            <a:extLst>
              <a:ext uri="{FF2B5EF4-FFF2-40B4-BE49-F238E27FC236}">
                <a16:creationId xmlns:a16="http://schemas.microsoft.com/office/drawing/2014/main" id="{D327C36A-C1AD-4BEF-35D1-218C3E05FF59}"/>
              </a:ext>
            </a:extLst>
          </p:cNvPr>
          <p:cNvPicPr>
            <a:picLocks noChangeAspect="1"/>
          </p:cNvPicPr>
          <p:nvPr/>
        </p:nvPicPr>
        <p:blipFill>
          <a:blip r:embed="rId6"/>
          <a:stretch>
            <a:fillRect/>
          </a:stretch>
        </p:blipFill>
        <p:spPr>
          <a:xfrm>
            <a:off x="2193957" y="1977312"/>
            <a:ext cx="3018139" cy="2340993"/>
          </a:xfrm>
          <a:prstGeom prst="rect">
            <a:avLst/>
          </a:prstGeom>
          <a:ln>
            <a:solidFill>
              <a:schemeClr val="tx1"/>
            </a:solidFill>
          </a:ln>
        </p:spPr>
      </p:pic>
      <p:sp>
        <p:nvSpPr>
          <p:cNvPr id="23" name="Text Placeholder 2">
            <a:extLst>
              <a:ext uri="{FF2B5EF4-FFF2-40B4-BE49-F238E27FC236}">
                <a16:creationId xmlns:a16="http://schemas.microsoft.com/office/drawing/2014/main" id="{765D3048-9251-BB1A-66F5-1A1EB50360D0}"/>
              </a:ext>
            </a:extLst>
          </p:cNvPr>
          <p:cNvSpPr txBox="1">
            <a:spLocks/>
          </p:cNvSpPr>
          <p:nvPr/>
        </p:nvSpPr>
        <p:spPr>
          <a:xfrm>
            <a:off x="770011" y="1474464"/>
            <a:ext cx="4675194" cy="4692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zh-TW" sz="1600" dirty="0">
                <a:solidFill>
                  <a:schemeClr val="accent3">
                    <a:lumMod val="25000"/>
                  </a:schemeClr>
                </a:solidFill>
                <a:latin typeface="Abadi" panose="020B0604020104020204" pitchFamily="34" charset="0"/>
              </a:rPr>
              <a:t>The information of the scraping result</a:t>
            </a:r>
            <a:endParaRPr lang="en-US" sz="1600" dirty="0"/>
          </a:p>
        </p:txBody>
      </p:sp>
      <p:sp>
        <p:nvSpPr>
          <p:cNvPr id="24" name="Text Placeholder 2">
            <a:extLst>
              <a:ext uri="{FF2B5EF4-FFF2-40B4-BE49-F238E27FC236}">
                <a16:creationId xmlns:a16="http://schemas.microsoft.com/office/drawing/2014/main" id="{BDCE8776-FCA4-AD67-D4EB-699776EF3C4C}"/>
              </a:ext>
            </a:extLst>
          </p:cNvPr>
          <p:cNvSpPr txBox="1">
            <a:spLocks/>
          </p:cNvSpPr>
          <p:nvPr/>
        </p:nvSpPr>
        <p:spPr>
          <a:xfrm>
            <a:off x="922411" y="4430373"/>
            <a:ext cx="4675194" cy="4692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zh-TW" sz="1600" dirty="0">
                <a:solidFill>
                  <a:schemeClr val="accent3">
                    <a:lumMod val="25000"/>
                  </a:schemeClr>
                </a:solidFill>
                <a:latin typeface="Abadi" panose="020B0604020104020204" pitchFamily="34" charset="0"/>
              </a:rPr>
              <a:t>The examples of the scraping result</a:t>
            </a:r>
            <a:endParaRPr lang="en-US" sz="1600" dirty="0"/>
          </a:p>
        </p:txBody>
      </p:sp>
      <p:sp>
        <p:nvSpPr>
          <p:cNvPr id="25" name="Text Placeholder 2">
            <a:extLst>
              <a:ext uri="{FF2B5EF4-FFF2-40B4-BE49-F238E27FC236}">
                <a16:creationId xmlns:a16="http://schemas.microsoft.com/office/drawing/2014/main" id="{D98093FF-CE42-5C1A-541E-A353A8775F0B}"/>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7"/>
              </a:rPr>
              <a:t>https://github.com/Paul60209/Space-Y/blob/main/2_Web%20Scraping.ipynb</a:t>
            </a:r>
            <a:endParaRPr lang="en-US" sz="1800" i="1" dirty="0"/>
          </a:p>
        </p:txBody>
      </p:sp>
    </p:spTree>
    <p:extLst>
      <p:ext uri="{BB962C8B-B14F-4D97-AF65-F5344CB8AC3E}">
        <p14:creationId xmlns:p14="http://schemas.microsoft.com/office/powerpoint/2010/main" val="4247602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40" name="Group 198">
            <a:extLst>
              <a:ext uri="{FF2B5EF4-FFF2-40B4-BE49-F238E27FC236}">
                <a16:creationId xmlns:a16="http://schemas.microsoft.com/office/drawing/2014/main" id="{2EAF0908-2BB6-469A-96AD-8972CCE6FDE0}"/>
              </a:ext>
            </a:extLst>
          </p:cNvPr>
          <p:cNvGrpSpPr/>
          <p:nvPr/>
        </p:nvGrpSpPr>
        <p:grpSpPr>
          <a:xfrm>
            <a:off x="1950285" y="2180334"/>
            <a:ext cx="8482441" cy="3653305"/>
            <a:chOff x="1401223" y="2103121"/>
            <a:chExt cx="6139359" cy="4207526"/>
          </a:xfrm>
        </p:grpSpPr>
        <p:sp>
          <p:nvSpPr>
            <p:cNvPr id="71" name="Rectangle 1">
              <a:extLst>
                <a:ext uri="{FF2B5EF4-FFF2-40B4-BE49-F238E27FC236}">
                  <a16:creationId xmlns:a16="http://schemas.microsoft.com/office/drawing/2014/main" id="{87BA8843-783D-4B40-9449-C85D12138D7F}"/>
                </a:ext>
              </a:extLst>
            </p:cNvPr>
            <p:cNvSpPr/>
            <p:nvPr/>
          </p:nvSpPr>
          <p:spPr>
            <a:xfrm>
              <a:off x="1401223" y="2103121"/>
              <a:ext cx="6139359" cy="4207526"/>
            </a:xfrm>
            <a:custGeom>
              <a:avLst/>
              <a:gdLst>
                <a:gd name="connsiteX0" fmla="*/ 0 w 6091707"/>
                <a:gd name="connsiteY0" fmla="*/ 0 h 4127678"/>
                <a:gd name="connsiteX1" fmla="*/ 6091707 w 6091707"/>
                <a:gd name="connsiteY1" fmla="*/ 0 h 4127678"/>
                <a:gd name="connsiteX2" fmla="*/ 6091707 w 6091707"/>
                <a:gd name="connsiteY2" fmla="*/ 4127678 h 4127678"/>
                <a:gd name="connsiteX3" fmla="*/ 0 w 6091707"/>
                <a:gd name="connsiteY3" fmla="*/ 4127678 h 4127678"/>
                <a:gd name="connsiteX4" fmla="*/ 0 w 6091707"/>
                <a:gd name="connsiteY4" fmla="*/ 0 h 4127678"/>
                <a:gd name="connsiteX0" fmla="*/ 6440 w 6098147"/>
                <a:gd name="connsiteY0" fmla="*/ 0 h 4127678"/>
                <a:gd name="connsiteX1" fmla="*/ 6098147 w 6098147"/>
                <a:gd name="connsiteY1" fmla="*/ 0 h 4127678"/>
                <a:gd name="connsiteX2" fmla="*/ 6098147 w 6098147"/>
                <a:gd name="connsiteY2" fmla="*/ 4127678 h 4127678"/>
                <a:gd name="connsiteX3" fmla="*/ 6440 w 6098147"/>
                <a:gd name="connsiteY3" fmla="*/ 4127678 h 4127678"/>
                <a:gd name="connsiteX4" fmla="*/ 0 w 6098147"/>
                <a:gd name="connsiteY4" fmla="*/ 57954 h 4127678"/>
                <a:gd name="connsiteX5" fmla="*/ 6440 w 6098147"/>
                <a:gd name="connsiteY5" fmla="*/ 0 h 4127678"/>
                <a:gd name="connsiteX0" fmla="*/ 450998 w 6542705"/>
                <a:gd name="connsiteY0" fmla="*/ 0 h 4127678"/>
                <a:gd name="connsiteX1" fmla="*/ 6542705 w 6542705"/>
                <a:gd name="connsiteY1" fmla="*/ 0 h 4127678"/>
                <a:gd name="connsiteX2" fmla="*/ 6542705 w 6542705"/>
                <a:gd name="connsiteY2" fmla="*/ 4127678 h 4127678"/>
                <a:gd name="connsiteX3" fmla="*/ 450998 w 6542705"/>
                <a:gd name="connsiteY3" fmla="*/ 4127678 h 4127678"/>
                <a:gd name="connsiteX4" fmla="*/ 450998 w 6542705"/>
                <a:gd name="connsiteY4" fmla="*/ 1635616 h 4127678"/>
                <a:gd name="connsiteX5" fmla="*/ 444558 w 6542705"/>
                <a:gd name="connsiteY5" fmla="*/ 57954 h 4127678"/>
                <a:gd name="connsiteX6" fmla="*/ 450998 w 6542705"/>
                <a:gd name="connsiteY6" fmla="*/ 0 h 4127678"/>
                <a:gd name="connsiteX0" fmla="*/ 359025 w 6450732"/>
                <a:gd name="connsiteY0" fmla="*/ 0 h 4127678"/>
                <a:gd name="connsiteX1" fmla="*/ 6450732 w 6450732"/>
                <a:gd name="connsiteY1" fmla="*/ 0 h 4127678"/>
                <a:gd name="connsiteX2" fmla="*/ 6450732 w 6450732"/>
                <a:gd name="connsiteY2" fmla="*/ 4127678 h 4127678"/>
                <a:gd name="connsiteX3" fmla="*/ 359025 w 6450732"/>
                <a:gd name="connsiteY3" fmla="*/ 4127678 h 4127678"/>
                <a:gd name="connsiteX4" fmla="*/ 803346 w 6450732"/>
                <a:gd name="connsiteY4" fmla="*/ 1500388 h 4127678"/>
                <a:gd name="connsiteX5" fmla="*/ 352585 w 6450732"/>
                <a:gd name="connsiteY5" fmla="*/ 57954 h 4127678"/>
                <a:gd name="connsiteX6" fmla="*/ 359025 w 6450732"/>
                <a:gd name="connsiteY6" fmla="*/ 0 h 4127678"/>
                <a:gd name="connsiteX0" fmla="*/ 282624 w 6374331"/>
                <a:gd name="connsiteY0" fmla="*/ 0 h 4127678"/>
                <a:gd name="connsiteX1" fmla="*/ 6374331 w 6374331"/>
                <a:gd name="connsiteY1" fmla="*/ 0 h 4127678"/>
                <a:gd name="connsiteX2" fmla="*/ 6374331 w 6374331"/>
                <a:gd name="connsiteY2" fmla="*/ 4127678 h 4127678"/>
                <a:gd name="connsiteX3" fmla="*/ 282624 w 6374331"/>
                <a:gd name="connsiteY3" fmla="*/ 4127678 h 4127678"/>
                <a:gd name="connsiteX4" fmla="*/ 1312934 w 6374331"/>
                <a:gd name="connsiteY4" fmla="*/ 701898 h 4127678"/>
                <a:gd name="connsiteX5" fmla="*/ 276184 w 6374331"/>
                <a:gd name="connsiteY5" fmla="*/ 57954 h 4127678"/>
                <a:gd name="connsiteX6" fmla="*/ 282624 w 6374331"/>
                <a:gd name="connsiteY6" fmla="*/ 0 h 4127678"/>
                <a:gd name="connsiteX0" fmla="*/ 282624 w 6374331"/>
                <a:gd name="connsiteY0" fmla="*/ 0 h 4127678"/>
                <a:gd name="connsiteX1" fmla="*/ 6374331 w 6374331"/>
                <a:gd name="connsiteY1" fmla="*/ 0 h 4127678"/>
                <a:gd name="connsiteX2" fmla="*/ 6374331 w 6374331"/>
                <a:gd name="connsiteY2" fmla="*/ 4127678 h 4127678"/>
                <a:gd name="connsiteX3" fmla="*/ 282624 w 6374331"/>
                <a:gd name="connsiteY3" fmla="*/ 4127678 h 4127678"/>
                <a:gd name="connsiteX4" fmla="*/ 1312934 w 6374331"/>
                <a:gd name="connsiteY4" fmla="*/ 701898 h 4127678"/>
                <a:gd name="connsiteX5" fmla="*/ 276184 w 6374331"/>
                <a:gd name="connsiteY5" fmla="*/ 57954 h 4127678"/>
                <a:gd name="connsiteX6" fmla="*/ 282624 w 6374331"/>
                <a:gd name="connsiteY6" fmla="*/ 0 h 4127678"/>
                <a:gd name="connsiteX0" fmla="*/ 282624 w 6374331"/>
                <a:gd name="connsiteY0" fmla="*/ 0 h 4127678"/>
                <a:gd name="connsiteX1" fmla="*/ 6374331 w 6374331"/>
                <a:gd name="connsiteY1" fmla="*/ 0 h 4127678"/>
                <a:gd name="connsiteX2" fmla="*/ 6374331 w 6374331"/>
                <a:gd name="connsiteY2" fmla="*/ 4127678 h 4127678"/>
                <a:gd name="connsiteX3" fmla="*/ 282624 w 6374331"/>
                <a:gd name="connsiteY3" fmla="*/ 4127678 h 4127678"/>
                <a:gd name="connsiteX4" fmla="*/ 1312934 w 6374331"/>
                <a:gd name="connsiteY4" fmla="*/ 701898 h 4127678"/>
                <a:gd name="connsiteX5" fmla="*/ 276184 w 6374331"/>
                <a:gd name="connsiteY5" fmla="*/ 57954 h 4127678"/>
                <a:gd name="connsiteX6" fmla="*/ 282624 w 6374331"/>
                <a:gd name="connsiteY6" fmla="*/ 0 h 4127678"/>
                <a:gd name="connsiteX0" fmla="*/ 282624 w 6374331"/>
                <a:gd name="connsiteY0" fmla="*/ 0 h 4127678"/>
                <a:gd name="connsiteX1" fmla="*/ 6374331 w 6374331"/>
                <a:gd name="connsiteY1" fmla="*/ 0 h 4127678"/>
                <a:gd name="connsiteX2" fmla="*/ 6374331 w 6374331"/>
                <a:gd name="connsiteY2" fmla="*/ 4127678 h 4127678"/>
                <a:gd name="connsiteX3" fmla="*/ 282624 w 6374331"/>
                <a:gd name="connsiteY3" fmla="*/ 4127678 h 4127678"/>
                <a:gd name="connsiteX4" fmla="*/ 1312934 w 6374331"/>
                <a:gd name="connsiteY4" fmla="*/ 701898 h 4127678"/>
                <a:gd name="connsiteX5" fmla="*/ 276184 w 6374331"/>
                <a:gd name="connsiteY5" fmla="*/ 57954 h 4127678"/>
                <a:gd name="connsiteX6" fmla="*/ 282624 w 6374331"/>
                <a:gd name="connsiteY6" fmla="*/ 0 h 4127678"/>
                <a:gd name="connsiteX0" fmla="*/ 282624 w 6374331"/>
                <a:gd name="connsiteY0" fmla="*/ 6440 h 4134118"/>
                <a:gd name="connsiteX1" fmla="*/ 1647783 w 6374331"/>
                <a:gd name="connsiteY1" fmla="*/ 0 h 4134118"/>
                <a:gd name="connsiteX2" fmla="*/ 6374331 w 6374331"/>
                <a:gd name="connsiteY2" fmla="*/ 6440 h 4134118"/>
                <a:gd name="connsiteX3" fmla="*/ 6374331 w 6374331"/>
                <a:gd name="connsiteY3" fmla="*/ 4134118 h 4134118"/>
                <a:gd name="connsiteX4" fmla="*/ 282624 w 6374331"/>
                <a:gd name="connsiteY4" fmla="*/ 4134118 h 4134118"/>
                <a:gd name="connsiteX5" fmla="*/ 1312934 w 6374331"/>
                <a:gd name="connsiteY5" fmla="*/ 708338 h 4134118"/>
                <a:gd name="connsiteX6" fmla="*/ 276184 w 6374331"/>
                <a:gd name="connsiteY6" fmla="*/ 64394 h 4134118"/>
                <a:gd name="connsiteX7" fmla="*/ 282624 w 6374331"/>
                <a:gd name="connsiteY7" fmla="*/ 6440 h 4134118"/>
                <a:gd name="connsiteX0" fmla="*/ 282624 w 6374331"/>
                <a:gd name="connsiteY0" fmla="*/ 0 h 4127678"/>
                <a:gd name="connsiteX1" fmla="*/ 1486798 w 6374331"/>
                <a:gd name="connsiteY1" fmla="*/ 592428 h 4127678"/>
                <a:gd name="connsiteX2" fmla="*/ 6374331 w 6374331"/>
                <a:gd name="connsiteY2" fmla="*/ 0 h 4127678"/>
                <a:gd name="connsiteX3" fmla="*/ 6374331 w 6374331"/>
                <a:gd name="connsiteY3" fmla="*/ 4127678 h 4127678"/>
                <a:gd name="connsiteX4" fmla="*/ 282624 w 6374331"/>
                <a:gd name="connsiteY4" fmla="*/ 4127678 h 4127678"/>
                <a:gd name="connsiteX5" fmla="*/ 1312934 w 6374331"/>
                <a:gd name="connsiteY5" fmla="*/ 701898 h 4127678"/>
                <a:gd name="connsiteX6" fmla="*/ 276184 w 6374331"/>
                <a:gd name="connsiteY6" fmla="*/ 57954 h 4127678"/>
                <a:gd name="connsiteX7" fmla="*/ 282624 w 6374331"/>
                <a:gd name="connsiteY7" fmla="*/ 0 h 4127678"/>
                <a:gd name="connsiteX0" fmla="*/ 282624 w 6374331"/>
                <a:gd name="connsiteY0" fmla="*/ 0 h 4127678"/>
                <a:gd name="connsiteX1" fmla="*/ 1486798 w 6374331"/>
                <a:gd name="connsiteY1" fmla="*/ 592428 h 4127678"/>
                <a:gd name="connsiteX2" fmla="*/ 6374331 w 6374331"/>
                <a:gd name="connsiteY2" fmla="*/ 0 h 4127678"/>
                <a:gd name="connsiteX3" fmla="*/ 6374331 w 6374331"/>
                <a:gd name="connsiteY3" fmla="*/ 4127678 h 4127678"/>
                <a:gd name="connsiteX4" fmla="*/ 282624 w 6374331"/>
                <a:gd name="connsiteY4" fmla="*/ 4127678 h 4127678"/>
                <a:gd name="connsiteX5" fmla="*/ 1312934 w 6374331"/>
                <a:gd name="connsiteY5" fmla="*/ 701898 h 4127678"/>
                <a:gd name="connsiteX6" fmla="*/ 276184 w 6374331"/>
                <a:gd name="connsiteY6" fmla="*/ 57954 h 4127678"/>
                <a:gd name="connsiteX7" fmla="*/ 282624 w 6374331"/>
                <a:gd name="connsiteY7" fmla="*/ 0 h 4127678"/>
                <a:gd name="connsiteX0" fmla="*/ 282624 w 6374331"/>
                <a:gd name="connsiteY0" fmla="*/ 0 h 4127678"/>
                <a:gd name="connsiteX1" fmla="*/ 1473919 w 6374331"/>
                <a:gd name="connsiteY1" fmla="*/ 592428 h 4127678"/>
                <a:gd name="connsiteX2" fmla="*/ 6374331 w 6374331"/>
                <a:gd name="connsiteY2" fmla="*/ 0 h 4127678"/>
                <a:gd name="connsiteX3" fmla="*/ 6374331 w 6374331"/>
                <a:gd name="connsiteY3" fmla="*/ 4127678 h 4127678"/>
                <a:gd name="connsiteX4" fmla="*/ 282624 w 6374331"/>
                <a:gd name="connsiteY4" fmla="*/ 4127678 h 4127678"/>
                <a:gd name="connsiteX5" fmla="*/ 1312934 w 6374331"/>
                <a:gd name="connsiteY5" fmla="*/ 701898 h 4127678"/>
                <a:gd name="connsiteX6" fmla="*/ 276184 w 6374331"/>
                <a:gd name="connsiteY6" fmla="*/ 57954 h 4127678"/>
                <a:gd name="connsiteX7" fmla="*/ 282624 w 6374331"/>
                <a:gd name="connsiteY7" fmla="*/ 0 h 4127678"/>
                <a:gd name="connsiteX0" fmla="*/ 282624 w 6374331"/>
                <a:gd name="connsiteY0" fmla="*/ 0 h 4127678"/>
                <a:gd name="connsiteX1" fmla="*/ 1473919 w 6374331"/>
                <a:gd name="connsiteY1" fmla="*/ 592428 h 4127678"/>
                <a:gd name="connsiteX2" fmla="*/ 6374331 w 6374331"/>
                <a:gd name="connsiteY2" fmla="*/ 0 h 4127678"/>
                <a:gd name="connsiteX3" fmla="*/ 6374331 w 6374331"/>
                <a:gd name="connsiteY3" fmla="*/ 4127678 h 4127678"/>
                <a:gd name="connsiteX4" fmla="*/ 282624 w 6374331"/>
                <a:gd name="connsiteY4" fmla="*/ 4127678 h 4127678"/>
                <a:gd name="connsiteX5" fmla="*/ 1312934 w 6374331"/>
                <a:gd name="connsiteY5" fmla="*/ 701898 h 4127678"/>
                <a:gd name="connsiteX6" fmla="*/ 276184 w 6374331"/>
                <a:gd name="connsiteY6" fmla="*/ 57954 h 4127678"/>
                <a:gd name="connsiteX7" fmla="*/ 282624 w 6374331"/>
                <a:gd name="connsiteY7" fmla="*/ 0 h 4127678"/>
                <a:gd name="connsiteX0" fmla="*/ 282624 w 6374331"/>
                <a:gd name="connsiteY0" fmla="*/ 0 h 4127678"/>
                <a:gd name="connsiteX1" fmla="*/ 1473919 w 6374331"/>
                <a:gd name="connsiteY1" fmla="*/ 592428 h 4127678"/>
                <a:gd name="connsiteX2" fmla="*/ 6374331 w 6374331"/>
                <a:gd name="connsiteY2" fmla="*/ 0 h 4127678"/>
                <a:gd name="connsiteX3" fmla="*/ 6374331 w 6374331"/>
                <a:gd name="connsiteY3" fmla="*/ 4127678 h 4127678"/>
                <a:gd name="connsiteX4" fmla="*/ 282624 w 6374331"/>
                <a:gd name="connsiteY4" fmla="*/ 4127678 h 4127678"/>
                <a:gd name="connsiteX5" fmla="*/ 1312934 w 6374331"/>
                <a:gd name="connsiteY5" fmla="*/ 701898 h 4127678"/>
                <a:gd name="connsiteX6" fmla="*/ 276184 w 6374331"/>
                <a:gd name="connsiteY6" fmla="*/ 57954 h 4127678"/>
                <a:gd name="connsiteX7" fmla="*/ 282624 w 6374331"/>
                <a:gd name="connsiteY7" fmla="*/ 0 h 4127678"/>
                <a:gd name="connsiteX0" fmla="*/ 282624 w 6374331"/>
                <a:gd name="connsiteY0" fmla="*/ 0 h 4127678"/>
                <a:gd name="connsiteX1" fmla="*/ 1473919 w 6374331"/>
                <a:gd name="connsiteY1" fmla="*/ 592428 h 4127678"/>
                <a:gd name="connsiteX2" fmla="*/ 6374331 w 6374331"/>
                <a:gd name="connsiteY2" fmla="*/ 0 h 4127678"/>
                <a:gd name="connsiteX3" fmla="*/ 6374331 w 6374331"/>
                <a:gd name="connsiteY3" fmla="*/ 4127678 h 4127678"/>
                <a:gd name="connsiteX4" fmla="*/ 282624 w 6374331"/>
                <a:gd name="connsiteY4" fmla="*/ 4127678 h 4127678"/>
                <a:gd name="connsiteX5" fmla="*/ 1312934 w 6374331"/>
                <a:gd name="connsiteY5" fmla="*/ 701898 h 4127678"/>
                <a:gd name="connsiteX6" fmla="*/ 276184 w 6374331"/>
                <a:gd name="connsiteY6" fmla="*/ 57954 h 4127678"/>
                <a:gd name="connsiteX7" fmla="*/ 282624 w 6374331"/>
                <a:gd name="connsiteY7" fmla="*/ 0 h 4127678"/>
                <a:gd name="connsiteX0" fmla="*/ 282624 w 6374331"/>
                <a:gd name="connsiteY0" fmla="*/ 0 h 4127678"/>
                <a:gd name="connsiteX1" fmla="*/ 1473919 w 6374331"/>
                <a:gd name="connsiteY1" fmla="*/ 592428 h 4127678"/>
                <a:gd name="connsiteX2" fmla="*/ 6374331 w 6374331"/>
                <a:gd name="connsiteY2" fmla="*/ 0 h 4127678"/>
                <a:gd name="connsiteX3" fmla="*/ 6374331 w 6374331"/>
                <a:gd name="connsiteY3" fmla="*/ 4127678 h 4127678"/>
                <a:gd name="connsiteX4" fmla="*/ 282624 w 6374331"/>
                <a:gd name="connsiteY4" fmla="*/ 4127678 h 4127678"/>
                <a:gd name="connsiteX5" fmla="*/ 1312934 w 6374331"/>
                <a:gd name="connsiteY5" fmla="*/ 701898 h 4127678"/>
                <a:gd name="connsiteX6" fmla="*/ 276184 w 6374331"/>
                <a:gd name="connsiteY6" fmla="*/ 57954 h 4127678"/>
                <a:gd name="connsiteX7" fmla="*/ 282624 w 6374331"/>
                <a:gd name="connsiteY7" fmla="*/ 0 h 4127678"/>
                <a:gd name="connsiteX0" fmla="*/ 282624 w 6374331"/>
                <a:gd name="connsiteY0" fmla="*/ 0 h 4127678"/>
                <a:gd name="connsiteX1" fmla="*/ 1473919 w 6374331"/>
                <a:gd name="connsiteY1" fmla="*/ 592428 h 4127678"/>
                <a:gd name="connsiteX2" fmla="*/ 6374331 w 6374331"/>
                <a:gd name="connsiteY2" fmla="*/ 0 h 4127678"/>
                <a:gd name="connsiteX3" fmla="*/ 6374331 w 6374331"/>
                <a:gd name="connsiteY3" fmla="*/ 4127678 h 4127678"/>
                <a:gd name="connsiteX4" fmla="*/ 282624 w 6374331"/>
                <a:gd name="connsiteY4" fmla="*/ 4127678 h 4127678"/>
                <a:gd name="connsiteX5" fmla="*/ 1312934 w 6374331"/>
                <a:gd name="connsiteY5" fmla="*/ 701898 h 4127678"/>
                <a:gd name="connsiteX6" fmla="*/ 276184 w 6374331"/>
                <a:gd name="connsiteY6" fmla="*/ 57954 h 4127678"/>
                <a:gd name="connsiteX7" fmla="*/ 282624 w 6374331"/>
                <a:gd name="connsiteY7" fmla="*/ 0 h 4127678"/>
                <a:gd name="connsiteX0" fmla="*/ 282624 w 6374331"/>
                <a:gd name="connsiteY0" fmla="*/ 0 h 4127678"/>
                <a:gd name="connsiteX1" fmla="*/ 1473919 w 6374331"/>
                <a:gd name="connsiteY1" fmla="*/ 592428 h 4127678"/>
                <a:gd name="connsiteX2" fmla="*/ 6374331 w 6374331"/>
                <a:gd name="connsiteY2" fmla="*/ 0 h 4127678"/>
                <a:gd name="connsiteX3" fmla="*/ 6374331 w 6374331"/>
                <a:gd name="connsiteY3" fmla="*/ 4127678 h 4127678"/>
                <a:gd name="connsiteX4" fmla="*/ 282624 w 6374331"/>
                <a:gd name="connsiteY4" fmla="*/ 4127678 h 4127678"/>
                <a:gd name="connsiteX5" fmla="*/ 1312934 w 6374331"/>
                <a:gd name="connsiteY5" fmla="*/ 701898 h 4127678"/>
                <a:gd name="connsiteX6" fmla="*/ 276184 w 6374331"/>
                <a:gd name="connsiteY6" fmla="*/ 57954 h 4127678"/>
                <a:gd name="connsiteX7" fmla="*/ 282624 w 6374331"/>
                <a:gd name="connsiteY7" fmla="*/ 0 h 4127678"/>
                <a:gd name="connsiteX0" fmla="*/ 282624 w 6374331"/>
                <a:gd name="connsiteY0" fmla="*/ 0 h 4127678"/>
                <a:gd name="connsiteX1" fmla="*/ 1473919 w 6374331"/>
                <a:gd name="connsiteY1" fmla="*/ 592428 h 4127678"/>
                <a:gd name="connsiteX2" fmla="*/ 6374331 w 6374331"/>
                <a:gd name="connsiteY2" fmla="*/ 0 h 4127678"/>
                <a:gd name="connsiteX3" fmla="*/ 6374331 w 6374331"/>
                <a:gd name="connsiteY3" fmla="*/ 4127678 h 4127678"/>
                <a:gd name="connsiteX4" fmla="*/ 282624 w 6374331"/>
                <a:gd name="connsiteY4" fmla="*/ 4127678 h 4127678"/>
                <a:gd name="connsiteX5" fmla="*/ 1312934 w 6374331"/>
                <a:gd name="connsiteY5" fmla="*/ 701898 h 4127678"/>
                <a:gd name="connsiteX6" fmla="*/ 276184 w 6374331"/>
                <a:gd name="connsiteY6" fmla="*/ 57954 h 4127678"/>
                <a:gd name="connsiteX7" fmla="*/ 282624 w 6374331"/>
                <a:gd name="connsiteY7" fmla="*/ 0 h 4127678"/>
                <a:gd name="connsiteX0" fmla="*/ 282624 w 6374331"/>
                <a:gd name="connsiteY0" fmla="*/ 0 h 4127678"/>
                <a:gd name="connsiteX1" fmla="*/ 1473919 w 6374331"/>
                <a:gd name="connsiteY1" fmla="*/ 592428 h 4127678"/>
                <a:gd name="connsiteX2" fmla="*/ 6374331 w 6374331"/>
                <a:gd name="connsiteY2" fmla="*/ 0 h 4127678"/>
                <a:gd name="connsiteX3" fmla="*/ 6374331 w 6374331"/>
                <a:gd name="connsiteY3" fmla="*/ 4127678 h 4127678"/>
                <a:gd name="connsiteX4" fmla="*/ 282624 w 6374331"/>
                <a:gd name="connsiteY4" fmla="*/ 4127678 h 4127678"/>
                <a:gd name="connsiteX5" fmla="*/ 1312934 w 6374331"/>
                <a:gd name="connsiteY5" fmla="*/ 701898 h 4127678"/>
                <a:gd name="connsiteX6" fmla="*/ 276184 w 6374331"/>
                <a:gd name="connsiteY6" fmla="*/ 57954 h 4127678"/>
                <a:gd name="connsiteX7" fmla="*/ 282624 w 6374331"/>
                <a:gd name="connsiteY7" fmla="*/ 0 h 4127678"/>
                <a:gd name="connsiteX0" fmla="*/ 294323 w 6386030"/>
                <a:gd name="connsiteY0" fmla="*/ 0 h 4127678"/>
                <a:gd name="connsiteX1" fmla="*/ 1485618 w 6386030"/>
                <a:gd name="connsiteY1" fmla="*/ 592428 h 4127678"/>
                <a:gd name="connsiteX2" fmla="*/ 6386030 w 6386030"/>
                <a:gd name="connsiteY2" fmla="*/ 0 h 4127678"/>
                <a:gd name="connsiteX3" fmla="*/ 6386030 w 6386030"/>
                <a:gd name="connsiteY3" fmla="*/ 4127678 h 4127678"/>
                <a:gd name="connsiteX4" fmla="*/ 294323 w 6386030"/>
                <a:gd name="connsiteY4" fmla="*/ 4127678 h 4127678"/>
                <a:gd name="connsiteX5" fmla="*/ 996221 w 6386030"/>
                <a:gd name="connsiteY5" fmla="*/ 1526146 h 4127678"/>
                <a:gd name="connsiteX6" fmla="*/ 1324633 w 6386030"/>
                <a:gd name="connsiteY6" fmla="*/ 701898 h 4127678"/>
                <a:gd name="connsiteX7" fmla="*/ 287883 w 6386030"/>
                <a:gd name="connsiteY7" fmla="*/ 57954 h 4127678"/>
                <a:gd name="connsiteX8" fmla="*/ 294323 w 6386030"/>
                <a:gd name="connsiteY8" fmla="*/ 0 h 4127678"/>
                <a:gd name="connsiteX0" fmla="*/ 233660 w 6325367"/>
                <a:gd name="connsiteY0" fmla="*/ 0 h 4127678"/>
                <a:gd name="connsiteX1" fmla="*/ 1424955 w 6325367"/>
                <a:gd name="connsiteY1" fmla="*/ 592428 h 4127678"/>
                <a:gd name="connsiteX2" fmla="*/ 6325367 w 6325367"/>
                <a:gd name="connsiteY2" fmla="*/ 0 h 4127678"/>
                <a:gd name="connsiteX3" fmla="*/ 6325367 w 6325367"/>
                <a:gd name="connsiteY3" fmla="*/ 4127678 h 4127678"/>
                <a:gd name="connsiteX4" fmla="*/ 233660 w 6325367"/>
                <a:gd name="connsiteY4" fmla="*/ 4127678 h 4127678"/>
                <a:gd name="connsiteX5" fmla="*/ 1476470 w 6325367"/>
                <a:gd name="connsiteY5" fmla="*/ 1828800 h 4127678"/>
                <a:gd name="connsiteX6" fmla="*/ 1263970 w 6325367"/>
                <a:gd name="connsiteY6" fmla="*/ 701898 h 4127678"/>
                <a:gd name="connsiteX7" fmla="*/ 227220 w 6325367"/>
                <a:gd name="connsiteY7" fmla="*/ 57954 h 4127678"/>
                <a:gd name="connsiteX8" fmla="*/ 233660 w 6325367"/>
                <a:gd name="connsiteY8" fmla="*/ 0 h 4127678"/>
                <a:gd name="connsiteX0" fmla="*/ 233660 w 6325367"/>
                <a:gd name="connsiteY0" fmla="*/ 0 h 4127678"/>
                <a:gd name="connsiteX1" fmla="*/ 1424955 w 6325367"/>
                <a:gd name="connsiteY1" fmla="*/ 592428 h 4127678"/>
                <a:gd name="connsiteX2" fmla="*/ 6325367 w 6325367"/>
                <a:gd name="connsiteY2" fmla="*/ 0 h 4127678"/>
                <a:gd name="connsiteX3" fmla="*/ 6325367 w 6325367"/>
                <a:gd name="connsiteY3" fmla="*/ 4127678 h 4127678"/>
                <a:gd name="connsiteX4" fmla="*/ 233660 w 6325367"/>
                <a:gd name="connsiteY4" fmla="*/ 4127678 h 4127678"/>
                <a:gd name="connsiteX5" fmla="*/ 1476470 w 6325367"/>
                <a:gd name="connsiteY5" fmla="*/ 1828800 h 4127678"/>
                <a:gd name="connsiteX6" fmla="*/ 1263970 w 6325367"/>
                <a:gd name="connsiteY6" fmla="*/ 701898 h 4127678"/>
                <a:gd name="connsiteX7" fmla="*/ 227220 w 6325367"/>
                <a:gd name="connsiteY7" fmla="*/ 57954 h 4127678"/>
                <a:gd name="connsiteX8" fmla="*/ 233660 w 6325367"/>
                <a:gd name="connsiteY8" fmla="*/ 0 h 4127678"/>
                <a:gd name="connsiteX0" fmla="*/ 233660 w 6325367"/>
                <a:gd name="connsiteY0" fmla="*/ 0 h 4127678"/>
                <a:gd name="connsiteX1" fmla="*/ 1424955 w 6325367"/>
                <a:gd name="connsiteY1" fmla="*/ 592428 h 4127678"/>
                <a:gd name="connsiteX2" fmla="*/ 6325367 w 6325367"/>
                <a:gd name="connsiteY2" fmla="*/ 0 h 4127678"/>
                <a:gd name="connsiteX3" fmla="*/ 6325367 w 6325367"/>
                <a:gd name="connsiteY3" fmla="*/ 4127678 h 4127678"/>
                <a:gd name="connsiteX4" fmla="*/ 233660 w 6325367"/>
                <a:gd name="connsiteY4" fmla="*/ 4127678 h 4127678"/>
                <a:gd name="connsiteX5" fmla="*/ 1476470 w 6325367"/>
                <a:gd name="connsiteY5" fmla="*/ 1828800 h 4127678"/>
                <a:gd name="connsiteX6" fmla="*/ 1263970 w 6325367"/>
                <a:gd name="connsiteY6" fmla="*/ 701898 h 4127678"/>
                <a:gd name="connsiteX7" fmla="*/ 227220 w 6325367"/>
                <a:gd name="connsiteY7" fmla="*/ 57954 h 4127678"/>
                <a:gd name="connsiteX8" fmla="*/ 233660 w 6325367"/>
                <a:gd name="connsiteY8" fmla="*/ 0 h 4127678"/>
                <a:gd name="connsiteX0" fmla="*/ 233660 w 6325367"/>
                <a:gd name="connsiteY0" fmla="*/ 0 h 4127678"/>
                <a:gd name="connsiteX1" fmla="*/ 1424955 w 6325367"/>
                <a:gd name="connsiteY1" fmla="*/ 592428 h 4127678"/>
                <a:gd name="connsiteX2" fmla="*/ 6325367 w 6325367"/>
                <a:gd name="connsiteY2" fmla="*/ 0 h 4127678"/>
                <a:gd name="connsiteX3" fmla="*/ 6325367 w 6325367"/>
                <a:gd name="connsiteY3" fmla="*/ 4127678 h 4127678"/>
                <a:gd name="connsiteX4" fmla="*/ 233660 w 6325367"/>
                <a:gd name="connsiteY4" fmla="*/ 4127678 h 4127678"/>
                <a:gd name="connsiteX5" fmla="*/ 1476470 w 6325367"/>
                <a:gd name="connsiteY5" fmla="*/ 1828800 h 4127678"/>
                <a:gd name="connsiteX6" fmla="*/ 1231773 w 6325367"/>
                <a:gd name="connsiteY6" fmla="*/ 862884 h 4127678"/>
                <a:gd name="connsiteX7" fmla="*/ 227220 w 6325367"/>
                <a:gd name="connsiteY7" fmla="*/ 57954 h 4127678"/>
                <a:gd name="connsiteX8" fmla="*/ 233660 w 6325367"/>
                <a:gd name="connsiteY8" fmla="*/ 0 h 4127678"/>
                <a:gd name="connsiteX0" fmla="*/ 233660 w 6325367"/>
                <a:gd name="connsiteY0" fmla="*/ 0 h 4127678"/>
                <a:gd name="connsiteX1" fmla="*/ 1424955 w 6325367"/>
                <a:gd name="connsiteY1" fmla="*/ 592428 h 4127678"/>
                <a:gd name="connsiteX2" fmla="*/ 6325367 w 6325367"/>
                <a:gd name="connsiteY2" fmla="*/ 0 h 4127678"/>
                <a:gd name="connsiteX3" fmla="*/ 6325367 w 6325367"/>
                <a:gd name="connsiteY3" fmla="*/ 4127678 h 4127678"/>
                <a:gd name="connsiteX4" fmla="*/ 233660 w 6325367"/>
                <a:gd name="connsiteY4" fmla="*/ 4127678 h 4127678"/>
                <a:gd name="connsiteX5" fmla="*/ 1476470 w 6325367"/>
                <a:gd name="connsiteY5" fmla="*/ 1828800 h 4127678"/>
                <a:gd name="connsiteX6" fmla="*/ 1231773 w 6325367"/>
                <a:gd name="connsiteY6" fmla="*/ 862884 h 4127678"/>
                <a:gd name="connsiteX7" fmla="*/ 227220 w 6325367"/>
                <a:gd name="connsiteY7" fmla="*/ 57954 h 4127678"/>
                <a:gd name="connsiteX8" fmla="*/ 233660 w 6325367"/>
                <a:gd name="connsiteY8" fmla="*/ 0 h 4127678"/>
                <a:gd name="connsiteX0" fmla="*/ 233660 w 6325367"/>
                <a:gd name="connsiteY0" fmla="*/ 0 h 4127678"/>
                <a:gd name="connsiteX1" fmla="*/ 1424955 w 6325367"/>
                <a:gd name="connsiteY1" fmla="*/ 592428 h 4127678"/>
                <a:gd name="connsiteX2" fmla="*/ 6325367 w 6325367"/>
                <a:gd name="connsiteY2" fmla="*/ 0 h 4127678"/>
                <a:gd name="connsiteX3" fmla="*/ 6325367 w 6325367"/>
                <a:gd name="connsiteY3" fmla="*/ 4127678 h 4127678"/>
                <a:gd name="connsiteX4" fmla="*/ 233660 w 6325367"/>
                <a:gd name="connsiteY4" fmla="*/ 4127678 h 4127678"/>
                <a:gd name="connsiteX5" fmla="*/ 1476470 w 6325367"/>
                <a:gd name="connsiteY5" fmla="*/ 1828800 h 4127678"/>
                <a:gd name="connsiteX6" fmla="*/ 1231773 w 6325367"/>
                <a:gd name="connsiteY6" fmla="*/ 862884 h 4127678"/>
                <a:gd name="connsiteX7" fmla="*/ 227220 w 6325367"/>
                <a:gd name="connsiteY7" fmla="*/ 57954 h 4127678"/>
                <a:gd name="connsiteX8" fmla="*/ 233660 w 6325367"/>
                <a:gd name="connsiteY8" fmla="*/ 0 h 4127678"/>
                <a:gd name="connsiteX0" fmla="*/ 233660 w 6325367"/>
                <a:gd name="connsiteY0" fmla="*/ 0 h 4127678"/>
                <a:gd name="connsiteX1" fmla="*/ 1424955 w 6325367"/>
                <a:gd name="connsiteY1" fmla="*/ 592428 h 4127678"/>
                <a:gd name="connsiteX2" fmla="*/ 6325367 w 6325367"/>
                <a:gd name="connsiteY2" fmla="*/ 0 h 4127678"/>
                <a:gd name="connsiteX3" fmla="*/ 6325367 w 6325367"/>
                <a:gd name="connsiteY3" fmla="*/ 4127678 h 4127678"/>
                <a:gd name="connsiteX4" fmla="*/ 233660 w 6325367"/>
                <a:gd name="connsiteY4" fmla="*/ 4127678 h 4127678"/>
                <a:gd name="connsiteX5" fmla="*/ 1476470 w 6325367"/>
                <a:gd name="connsiteY5" fmla="*/ 1873876 h 4127678"/>
                <a:gd name="connsiteX6" fmla="*/ 1231773 w 6325367"/>
                <a:gd name="connsiteY6" fmla="*/ 862884 h 4127678"/>
                <a:gd name="connsiteX7" fmla="*/ 227220 w 6325367"/>
                <a:gd name="connsiteY7" fmla="*/ 57954 h 4127678"/>
                <a:gd name="connsiteX8" fmla="*/ 233660 w 6325367"/>
                <a:gd name="connsiteY8" fmla="*/ 0 h 4127678"/>
                <a:gd name="connsiteX0" fmla="*/ 231947 w 6323654"/>
                <a:gd name="connsiteY0" fmla="*/ 0 h 4127678"/>
                <a:gd name="connsiteX1" fmla="*/ 1423242 w 6323654"/>
                <a:gd name="connsiteY1" fmla="*/ 592428 h 4127678"/>
                <a:gd name="connsiteX2" fmla="*/ 6323654 w 6323654"/>
                <a:gd name="connsiteY2" fmla="*/ 0 h 4127678"/>
                <a:gd name="connsiteX3" fmla="*/ 6323654 w 6323654"/>
                <a:gd name="connsiteY3" fmla="*/ 4127678 h 4127678"/>
                <a:gd name="connsiteX4" fmla="*/ 231947 w 6323654"/>
                <a:gd name="connsiteY4" fmla="*/ 4127678 h 4127678"/>
                <a:gd name="connsiteX5" fmla="*/ 1494075 w 6323654"/>
                <a:gd name="connsiteY5" fmla="*/ 1841679 h 4127678"/>
                <a:gd name="connsiteX6" fmla="*/ 1230060 w 6323654"/>
                <a:gd name="connsiteY6" fmla="*/ 862884 h 4127678"/>
                <a:gd name="connsiteX7" fmla="*/ 225507 w 6323654"/>
                <a:gd name="connsiteY7" fmla="*/ 57954 h 4127678"/>
                <a:gd name="connsiteX8" fmla="*/ 231947 w 6323654"/>
                <a:gd name="connsiteY8" fmla="*/ 0 h 4127678"/>
                <a:gd name="connsiteX0" fmla="*/ 231947 w 6323654"/>
                <a:gd name="connsiteY0" fmla="*/ 0 h 4127678"/>
                <a:gd name="connsiteX1" fmla="*/ 1423242 w 6323654"/>
                <a:gd name="connsiteY1" fmla="*/ 592428 h 4127678"/>
                <a:gd name="connsiteX2" fmla="*/ 6323654 w 6323654"/>
                <a:gd name="connsiteY2" fmla="*/ 0 h 4127678"/>
                <a:gd name="connsiteX3" fmla="*/ 6323654 w 6323654"/>
                <a:gd name="connsiteY3" fmla="*/ 4127678 h 4127678"/>
                <a:gd name="connsiteX4" fmla="*/ 231947 w 6323654"/>
                <a:gd name="connsiteY4" fmla="*/ 4127678 h 4127678"/>
                <a:gd name="connsiteX5" fmla="*/ 1494075 w 6323654"/>
                <a:gd name="connsiteY5" fmla="*/ 1841679 h 4127678"/>
                <a:gd name="connsiteX6" fmla="*/ 1230060 w 6323654"/>
                <a:gd name="connsiteY6" fmla="*/ 862884 h 4127678"/>
                <a:gd name="connsiteX7" fmla="*/ 225507 w 6323654"/>
                <a:gd name="connsiteY7" fmla="*/ 57954 h 4127678"/>
                <a:gd name="connsiteX8" fmla="*/ 231947 w 6323654"/>
                <a:gd name="connsiteY8" fmla="*/ 0 h 4127678"/>
                <a:gd name="connsiteX0" fmla="*/ 231947 w 6323654"/>
                <a:gd name="connsiteY0" fmla="*/ 0 h 4127678"/>
                <a:gd name="connsiteX1" fmla="*/ 1423242 w 6323654"/>
                <a:gd name="connsiteY1" fmla="*/ 592428 h 4127678"/>
                <a:gd name="connsiteX2" fmla="*/ 6323654 w 6323654"/>
                <a:gd name="connsiteY2" fmla="*/ 0 h 4127678"/>
                <a:gd name="connsiteX3" fmla="*/ 6323654 w 6323654"/>
                <a:gd name="connsiteY3" fmla="*/ 4127678 h 4127678"/>
                <a:gd name="connsiteX4" fmla="*/ 231947 w 6323654"/>
                <a:gd name="connsiteY4" fmla="*/ 4127678 h 4127678"/>
                <a:gd name="connsiteX5" fmla="*/ 1494075 w 6323654"/>
                <a:gd name="connsiteY5" fmla="*/ 1841679 h 4127678"/>
                <a:gd name="connsiteX6" fmla="*/ 1230060 w 6323654"/>
                <a:gd name="connsiteY6" fmla="*/ 862884 h 4127678"/>
                <a:gd name="connsiteX7" fmla="*/ 225507 w 6323654"/>
                <a:gd name="connsiteY7" fmla="*/ 57954 h 4127678"/>
                <a:gd name="connsiteX8" fmla="*/ 231947 w 6323654"/>
                <a:gd name="connsiteY8" fmla="*/ 0 h 4127678"/>
                <a:gd name="connsiteX0" fmla="*/ 231947 w 6323654"/>
                <a:gd name="connsiteY0" fmla="*/ 0 h 4127678"/>
                <a:gd name="connsiteX1" fmla="*/ 1423242 w 6323654"/>
                <a:gd name="connsiteY1" fmla="*/ 592428 h 4127678"/>
                <a:gd name="connsiteX2" fmla="*/ 6323654 w 6323654"/>
                <a:gd name="connsiteY2" fmla="*/ 0 h 4127678"/>
                <a:gd name="connsiteX3" fmla="*/ 6323654 w 6323654"/>
                <a:gd name="connsiteY3" fmla="*/ 4127678 h 4127678"/>
                <a:gd name="connsiteX4" fmla="*/ 231947 w 6323654"/>
                <a:gd name="connsiteY4" fmla="*/ 4127678 h 4127678"/>
                <a:gd name="connsiteX5" fmla="*/ 1494075 w 6323654"/>
                <a:gd name="connsiteY5" fmla="*/ 1841679 h 4127678"/>
                <a:gd name="connsiteX6" fmla="*/ 1230060 w 6323654"/>
                <a:gd name="connsiteY6" fmla="*/ 862884 h 4127678"/>
                <a:gd name="connsiteX7" fmla="*/ 225507 w 6323654"/>
                <a:gd name="connsiteY7" fmla="*/ 57954 h 4127678"/>
                <a:gd name="connsiteX8" fmla="*/ 231947 w 6323654"/>
                <a:gd name="connsiteY8" fmla="*/ 0 h 4127678"/>
                <a:gd name="connsiteX0" fmla="*/ 231947 w 6323654"/>
                <a:gd name="connsiteY0" fmla="*/ 0 h 4127678"/>
                <a:gd name="connsiteX1" fmla="*/ 1423242 w 6323654"/>
                <a:gd name="connsiteY1" fmla="*/ 592428 h 4127678"/>
                <a:gd name="connsiteX2" fmla="*/ 6323654 w 6323654"/>
                <a:gd name="connsiteY2" fmla="*/ 0 h 4127678"/>
                <a:gd name="connsiteX3" fmla="*/ 6323654 w 6323654"/>
                <a:gd name="connsiteY3" fmla="*/ 4127678 h 4127678"/>
                <a:gd name="connsiteX4" fmla="*/ 231947 w 6323654"/>
                <a:gd name="connsiteY4" fmla="*/ 4127678 h 4127678"/>
                <a:gd name="connsiteX5" fmla="*/ 1494075 w 6323654"/>
                <a:gd name="connsiteY5" fmla="*/ 1841679 h 4127678"/>
                <a:gd name="connsiteX6" fmla="*/ 1230060 w 6323654"/>
                <a:gd name="connsiteY6" fmla="*/ 862884 h 4127678"/>
                <a:gd name="connsiteX7" fmla="*/ 225507 w 6323654"/>
                <a:gd name="connsiteY7" fmla="*/ 57954 h 4127678"/>
                <a:gd name="connsiteX8" fmla="*/ 231947 w 6323654"/>
                <a:gd name="connsiteY8" fmla="*/ 0 h 4127678"/>
                <a:gd name="connsiteX0" fmla="*/ 231947 w 6323654"/>
                <a:gd name="connsiteY0" fmla="*/ 0 h 4127678"/>
                <a:gd name="connsiteX1" fmla="*/ 1423242 w 6323654"/>
                <a:gd name="connsiteY1" fmla="*/ 592428 h 4127678"/>
                <a:gd name="connsiteX2" fmla="*/ 6323654 w 6323654"/>
                <a:gd name="connsiteY2" fmla="*/ 0 h 4127678"/>
                <a:gd name="connsiteX3" fmla="*/ 6323654 w 6323654"/>
                <a:gd name="connsiteY3" fmla="*/ 4127678 h 4127678"/>
                <a:gd name="connsiteX4" fmla="*/ 231947 w 6323654"/>
                <a:gd name="connsiteY4" fmla="*/ 4127678 h 4127678"/>
                <a:gd name="connsiteX5" fmla="*/ 1494075 w 6323654"/>
                <a:gd name="connsiteY5" fmla="*/ 1841679 h 4127678"/>
                <a:gd name="connsiteX6" fmla="*/ 1230060 w 6323654"/>
                <a:gd name="connsiteY6" fmla="*/ 862884 h 4127678"/>
                <a:gd name="connsiteX7" fmla="*/ 225507 w 6323654"/>
                <a:gd name="connsiteY7" fmla="*/ 57954 h 4127678"/>
                <a:gd name="connsiteX8" fmla="*/ 231947 w 6323654"/>
                <a:gd name="connsiteY8" fmla="*/ 0 h 4127678"/>
                <a:gd name="connsiteX0" fmla="*/ 231947 w 6323654"/>
                <a:gd name="connsiteY0" fmla="*/ 0 h 4127678"/>
                <a:gd name="connsiteX1" fmla="*/ 1423242 w 6323654"/>
                <a:gd name="connsiteY1" fmla="*/ 592428 h 4127678"/>
                <a:gd name="connsiteX2" fmla="*/ 6323654 w 6323654"/>
                <a:gd name="connsiteY2" fmla="*/ 0 h 4127678"/>
                <a:gd name="connsiteX3" fmla="*/ 6323654 w 6323654"/>
                <a:gd name="connsiteY3" fmla="*/ 4127678 h 4127678"/>
                <a:gd name="connsiteX4" fmla="*/ 231947 w 6323654"/>
                <a:gd name="connsiteY4" fmla="*/ 4127678 h 4127678"/>
                <a:gd name="connsiteX5" fmla="*/ 1494075 w 6323654"/>
                <a:gd name="connsiteY5" fmla="*/ 1841679 h 4127678"/>
                <a:gd name="connsiteX6" fmla="*/ 1230060 w 6323654"/>
                <a:gd name="connsiteY6" fmla="*/ 862884 h 4127678"/>
                <a:gd name="connsiteX7" fmla="*/ 225507 w 6323654"/>
                <a:gd name="connsiteY7" fmla="*/ 57954 h 4127678"/>
                <a:gd name="connsiteX8" fmla="*/ 231947 w 6323654"/>
                <a:gd name="connsiteY8" fmla="*/ 0 h 4127678"/>
                <a:gd name="connsiteX0" fmla="*/ 231947 w 6323654"/>
                <a:gd name="connsiteY0" fmla="*/ 0 h 4127678"/>
                <a:gd name="connsiteX1" fmla="*/ 1423242 w 6323654"/>
                <a:gd name="connsiteY1" fmla="*/ 592428 h 4127678"/>
                <a:gd name="connsiteX2" fmla="*/ 2382717 w 6323654"/>
                <a:gd name="connsiteY2" fmla="*/ 476518 h 4127678"/>
                <a:gd name="connsiteX3" fmla="*/ 6323654 w 6323654"/>
                <a:gd name="connsiteY3" fmla="*/ 0 h 4127678"/>
                <a:gd name="connsiteX4" fmla="*/ 6323654 w 6323654"/>
                <a:gd name="connsiteY4" fmla="*/ 4127678 h 4127678"/>
                <a:gd name="connsiteX5" fmla="*/ 231947 w 6323654"/>
                <a:gd name="connsiteY5" fmla="*/ 4127678 h 4127678"/>
                <a:gd name="connsiteX6" fmla="*/ 1494075 w 6323654"/>
                <a:gd name="connsiteY6" fmla="*/ 1841679 h 4127678"/>
                <a:gd name="connsiteX7" fmla="*/ 1230060 w 6323654"/>
                <a:gd name="connsiteY7" fmla="*/ 862884 h 4127678"/>
                <a:gd name="connsiteX8" fmla="*/ 225507 w 6323654"/>
                <a:gd name="connsiteY8" fmla="*/ 57954 h 4127678"/>
                <a:gd name="connsiteX9" fmla="*/ 231947 w 6323654"/>
                <a:gd name="connsiteY9"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6323654 w 6323654"/>
                <a:gd name="connsiteY3" fmla="*/ 0 h 4127678"/>
                <a:gd name="connsiteX4" fmla="*/ 6323654 w 6323654"/>
                <a:gd name="connsiteY4" fmla="*/ 4127678 h 4127678"/>
                <a:gd name="connsiteX5" fmla="*/ 231947 w 6323654"/>
                <a:gd name="connsiteY5" fmla="*/ 4127678 h 4127678"/>
                <a:gd name="connsiteX6" fmla="*/ 1494075 w 6323654"/>
                <a:gd name="connsiteY6" fmla="*/ 1841679 h 4127678"/>
                <a:gd name="connsiteX7" fmla="*/ 1230060 w 6323654"/>
                <a:gd name="connsiteY7" fmla="*/ 862884 h 4127678"/>
                <a:gd name="connsiteX8" fmla="*/ 225507 w 6323654"/>
                <a:gd name="connsiteY8" fmla="*/ 57954 h 4127678"/>
                <a:gd name="connsiteX9" fmla="*/ 231947 w 6323654"/>
                <a:gd name="connsiteY9"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6323654 w 6323654"/>
                <a:gd name="connsiteY3" fmla="*/ 0 h 4127678"/>
                <a:gd name="connsiteX4" fmla="*/ 6323654 w 6323654"/>
                <a:gd name="connsiteY4" fmla="*/ 4127678 h 4127678"/>
                <a:gd name="connsiteX5" fmla="*/ 231947 w 6323654"/>
                <a:gd name="connsiteY5" fmla="*/ 4127678 h 4127678"/>
                <a:gd name="connsiteX6" fmla="*/ 1494075 w 6323654"/>
                <a:gd name="connsiteY6" fmla="*/ 1841679 h 4127678"/>
                <a:gd name="connsiteX7" fmla="*/ 1230060 w 6323654"/>
                <a:gd name="connsiteY7" fmla="*/ 862884 h 4127678"/>
                <a:gd name="connsiteX8" fmla="*/ 225507 w 6323654"/>
                <a:gd name="connsiteY8" fmla="*/ 57954 h 4127678"/>
                <a:gd name="connsiteX9" fmla="*/ 231947 w 6323654"/>
                <a:gd name="connsiteY9"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6323654 w 6323654"/>
                <a:gd name="connsiteY3" fmla="*/ 0 h 4127678"/>
                <a:gd name="connsiteX4" fmla="*/ 6323654 w 6323654"/>
                <a:gd name="connsiteY4" fmla="*/ 4127678 h 4127678"/>
                <a:gd name="connsiteX5" fmla="*/ 231947 w 6323654"/>
                <a:gd name="connsiteY5" fmla="*/ 4127678 h 4127678"/>
                <a:gd name="connsiteX6" fmla="*/ 1494075 w 6323654"/>
                <a:gd name="connsiteY6" fmla="*/ 1841679 h 4127678"/>
                <a:gd name="connsiteX7" fmla="*/ 1230060 w 6323654"/>
                <a:gd name="connsiteY7" fmla="*/ 862884 h 4127678"/>
                <a:gd name="connsiteX8" fmla="*/ 225507 w 6323654"/>
                <a:gd name="connsiteY8" fmla="*/ 57954 h 4127678"/>
                <a:gd name="connsiteX9" fmla="*/ 231947 w 6323654"/>
                <a:gd name="connsiteY9"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6323654 w 6323654"/>
                <a:gd name="connsiteY3" fmla="*/ 0 h 4127678"/>
                <a:gd name="connsiteX4" fmla="*/ 6323654 w 6323654"/>
                <a:gd name="connsiteY4" fmla="*/ 4127678 h 4127678"/>
                <a:gd name="connsiteX5" fmla="*/ 231947 w 6323654"/>
                <a:gd name="connsiteY5" fmla="*/ 4127678 h 4127678"/>
                <a:gd name="connsiteX6" fmla="*/ 1494075 w 6323654"/>
                <a:gd name="connsiteY6" fmla="*/ 1841679 h 4127678"/>
                <a:gd name="connsiteX7" fmla="*/ 1230060 w 6323654"/>
                <a:gd name="connsiteY7" fmla="*/ 862884 h 4127678"/>
                <a:gd name="connsiteX8" fmla="*/ 225507 w 6323654"/>
                <a:gd name="connsiteY8" fmla="*/ 57954 h 4127678"/>
                <a:gd name="connsiteX9" fmla="*/ 231947 w 6323654"/>
                <a:gd name="connsiteY9"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6323654 w 6323654"/>
                <a:gd name="connsiteY3" fmla="*/ 0 h 4127678"/>
                <a:gd name="connsiteX4" fmla="*/ 6323654 w 6323654"/>
                <a:gd name="connsiteY4" fmla="*/ 4127678 h 4127678"/>
                <a:gd name="connsiteX5" fmla="*/ 231947 w 6323654"/>
                <a:gd name="connsiteY5" fmla="*/ 4127678 h 4127678"/>
                <a:gd name="connsiteX6" fmla="*/ 1494075 w 6323654"/>
                <a:gd name="connsiteY6" fmla="*/ 1841679 h 4127678"/>
                <a:gd name="connsiteX7" fmla="*/ 1230060 w 6323654"/>
                <a:gd name="connsiteY7" fmla="*/ 862884 h 4127678"/>
                <a:gd name="connsiteX8" fmla="*/ 225507 w 6323654"/>
                <a:gd name="connsiteY8" fmla="*/ 57954 h 4127678"/>
                <a:gd name="connsiteX9" fmla="*/ 231947 w 6323654"/>
                <a:gd name="connsiteY9"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6323654 w 6323654"/>
                <a:gd name="connsiteY3" fmla="*/ 0 h 4127678"/>
                <a:gd name="connsiteX4" fmla="*/ 6323654 w 6323654"/>
                <a:gd name="connsiteY4" fmla="*/ 4127678 h 4127678"/>
                <a:gd name="connsiteX5" fmla="*/ 231947 w 6323654"/>
                <a:gd name="connsiteY5" fmla="*/ 4127678 h 4127678"/>
                <a:gd name="connsiteX6" fmla="*/ 1494075 w 6323654"/>
                <a:gd name="connsiteY6" fmla="*/ 1841679 h 4127678"/>
                <a:gd name="connsiteX7" fmla="*/ 1230060 w 6323654"/>
                <a:gd name="connsiteY7" fmla="*/ 862884 h 4127678"/>
                <a:gd name="connsiteX8" fmla="*/ 225507 w 6323654"/>
                <a:gd name="connsiteY8" fmla="*/ 57954 h 4127678"/>
                <a:gd name="connsiteX9" fmla="*/ 231947 w 6323654"/>
                <a:gd name="connsiteY9"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6323654 w 6323654"/>
                <a:gd name="connsiteY3" fmla="*/ 0 h 4127678"/>
                <a:gd name="connsiteX4" fmla="*/ 6323654 w 6323654"/>
                <a:gd name="connsiteY4" fmla="*/ 4127678 h 4127678"/>
                <a:gd name="connsiteX5" fmla="*/ 231947 w 6323654"/>
                <a:gd name="connsiteY5" fmla="*/ 4127678 h 4127678"/>
                <a:gd name="connsiteX6" fmla="*/ 1494075 w 6323654"/>
                <a:gd name="connsiteY6" fmla="*/ 1841679 h 4127678"/>
                <a:gd name="connsiteX7" fmla="*/ 1230060 w 6323654"/>
                <a:gd name="connsiteY7" fmla="*/ 862884 h 4127678"/>
                <a:gd name="connsiteX8" fmla="*/ 225507 w 6323654"/>
                <a:gd name="connsiteY8" fmla="*/ 57954 h 4127678"/>
                <a:gd name="connsiteX9" fmla="*/ 231947 w 6323654"/>
                <a:gd name="connsiteY9"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6323654 w 6323654"/>
                <a:gd name="connsiteY3" fmla="*/ 0 h 4127678"/>
                <a:gd name="connsiteX4" fmla="*/ 6323654 w 6323654"/>
                <a:gd name="connsiteY4" fmla="*/ 4127678 h 4127678"/>
                <a:gd name="connsiteX5" fmla="*/ 231947 w 6323654"/>
                <a:gd name="connsiteY5" fmla="*/ 4127678 h 4127678"/>
                <a:gd name="connsiteX6" fmla="*/ 1494075 w 6323654"/>
                <a:gd name="connsiteY6" fmla="*/ 1841679 h 4127678"/>
                <a:gd name="connsiteX7" fmla="*/ 1230060 w 6323654"/>
                <a:gd name="connsiteY7" fmla="*/ 862884 h 4127678"/>
                <a:gd name="connsiteX8" fmla="*/ 225507 w 6323654"/>
                <a:gd name="connsiteY8" fmla="*/ 57954 h 4127678"/>
                <a:gd name="connsiteX9" fmla="*/ 231947 w 6323654"/>
                <a:gd name="connsiteY9"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002790 w 6323654"/>
                <a:gd name="connsiteY3" fmla="*/ 1178416 h 4127678"/>
                <a:gd name="connsiteX4" fmla="*/ 6323654 w 6323654"/>
                <a:gd name="connsiteY4" fmla="*/ 0 h 4127678"/>
                <a:gd name="connsiteX5" fmla="*/ 6323654 w 6323654"/>
                <a:gd name="connsiteY5" fmla="*/ 4127678 h 4127678"/>
                <a:gd name="connsiteX6" fmla="*/ 231947 w 6323654"/>
                <a:gd name="connsiteY6" fmla="*/ 4127678 h 4127678"/>
                <a:gd name="connsiteX7" fmla="*/ 1494075 w 6323654"/>
                <a:gd name="connsiteY7" fmla="*/ 1841679 h 4127678"/>
                <a:gd name="connsiteX8" fmla="*/ 1230060 w 6323654"/>
                <a:gd name="connsiteY8" fmla="*/ 862884 h 4127678"/>
                <a:gd name="connsiteX9" fmla="*/ 225507 w 6323654"/>
                <a:gd name="connsiteY9" fmla="*/ 57954 h 4127678"/>
                <a:gd name="connsiteX10" fmla="*/ 231947 w 6323654"/>
                <a:gd name="connsiteY10"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382717 w 6323654"/>
                <a:gd name="connsiteY3" fmla="*/ 1133340 h 4127678"/>
                <a:gd name="connsiteX4" fmla="*/ 6323654 w 6323654"/>
                <a:gd name="connsiteY4" fmla="*/ 0 h 4127678"/>
                <a:gd name="connsiteX5" fmla="*/ 6323654 w 6323654"/>
                <a:gd name="connsiteY5" fmla="*/ 4127678 h 4127678"/>
                <a:gd name="connsiteX6" fmla="*/ 231947 w 6323654"/>
                <a:gd name="connsiteY6" fmla="*/ 4127678 h 4127678"/>
                <a:gd name="connsiteX7" fmla="*/ 1494075 w 6323654"/>
                <a:gd name="connsiteY7" fmla="*/ 1841679 h 4127678"/>
                <a:gd name="connsiteX8" fmla="*/ 1230060 w 6323654"/>
                <a:gd name="connsiteY8" fmla="*/ 862884 h 4127678"/>
                <a:gd name="connsiteX9" fmla="*/ 225507 w 6323654"/>
                <a:gd name="connsiteY9" fmla="*/ 57954 h 4127678"/>
                <a:gd name="connsiteX10" fmla="*/ 231947 w 6323654"/>
                <a:gd name="connsiteY10"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382717 w 6323654"/>
                <a:gd name="connsiteY3" fmla="*/ 1133340 h 4127678"/>
                <a:gd name="connsiteX4" fmla="*/ 6323654 w 6323654"/>
                <a:gd name="connsiteY4" fmla="*/ 0 h 4127678"/>
                <a:gd name="connsiteX5" fmla="*/ 6323654 w 6323654"/>
                <a:gd name="connsiteY5" fmla="*/ 4127678 h 4127678"/>
                <a:gd name="connsiteX6" fmla="*/ 231947 w 6323654"/>
                <a:gd name="connsiteY6" fmla="*/ 4127678 h 4127678"/>
                <a:gd name="connsiteX7" fmla="*/ 1494075 w 6323654"/>
                <a:gd name="connsiteY7" fmla="*/ 1841679 h 4127678"/>
                <a:gd name="connsiteX8" fmla="*/ 1230060 w 6323654"/>
                <a:gd name="connsiteY8" fmla="*/ 862884 h 4127678"/>
                <a:gd name="connsiteX9" fmla="*/ 225507 w 6323654"/>
                <a:gd name="connsiteY9" fmla="*/ 57954 h 4127678"/>
                <a:gd name="connsiteX10" fmla="*/ 231947 w 6323654"/>
                <a:gd name="connsiteY10"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6323654 w 6323654"/>
                <a:gd name="connsiteY4" fmla="*/ 0 h 4127678"/>
                <a:gd name="connsiteX5" fmla="*/ 6323654 w 6323654"/>
                <a:gd name="connsiteY5" fmla="*/ 4127678 h 4127678"/>
                <a:gd name="connsiteX6" fmla="*/ 231947 w 6323654"/>
                <a:gd name="connsiteY6" fmla="*/ 4127678 h 4127678"/>
                <a:gd name="connsiteX7" fmla="*/ 1494075 w 6323654"/>
                <a:gd name="connsiteY7" fmla="*/ 1841679 h 4127678"/>
                <a:gd name="connsiteX8" fmla="*/ 1230060 w 6323654"/>
                <a:gd name="connsiteY8" fmla="*/ 862884 h 4127678"/>
                <a:gd name="connsiteX9" fmla="*/ 225507 w 6323654"/>
                <a:gd name="connsiteY9" fmla="*/ 57954 h 4127678"/>
                <a:gd name="connsiteX10" fmla="*/ 231947 w 6323654"/>
                <a:gd name="connsiteY10"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6323654 w 6323654"/>
                <a:gd name="connsiteY4" fmla="*/ 0 h 4127678"/>
                <a:gd name="connsiteX5" fmla="*/ 6323654 w 6323654"/>
                <a:gd name="connsiteY5" fmla="*/ 4127678 h 4127678"/>
                <a:gd name="connsiteX6" fmla="*/ 231947 w 6323654"/>
                <a:gd name="connsiteY6" fmla="*/ 4127678 h 4127678"/>
                <a:gd name="connsiteX7" fmla="*/ 1494075 w 6323654"/>
                <a:gd name="connsiteY7" fmla="*/ 1841679 h 4127678"/>
                <a:gd name="connsiteX8" fmla="*/ 1230060 w 6323654"/>
                <a:gd name="connsiteY8" fmla="*/ 862884 h 4127678"/>
                <a:gd name="connsiteX9" fmla="*/ 225507 w 6323654"/>
                <a:gd name="connsiteY9" fmla="*/ 57954 h 4127678"/>
                <a:gd name="connsiteX10" fmla="*/ 231947 w 6323654"/>
                <a:gd name="connsiteY10"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6323654 w 6323654"/>
                <a:gd name="connsiteY4" fmla="*/ 0 h 4127678"/>
                <a:gd name="connsiteX5" fmla="*/ 6323654 w 6323654"/>
                <a:gd name="connsiteY5" fmla="*/ 4127678 h 4127678"/>
                <a:gd name="connsiteX6" fmla="*/ 231947 w 6323654"/>
                <a:gd name="connsiteY6" fmla="*/ 4127678 h 4127678"/>
                <a:gd name="connsiteX7" fmla="*/ 1494075 w 6323654"/>
                <a:gd name="connsiteY7" fmla="*/ 1841679 h 4127678"/>
                <a:gd name="connsiteX8" fmla="*/ 1230060 w 6323654"/>
                <a:gd name="connsiteY8" fmla="*/ 862884 h 4127678"/>
                <a:gd name="connsiteX9" fmla="*/ 225507 w 6323654"/>
                <a:gd name="connsiteY9" fmla="*/ 57954 h 4127678"/>
                <a:gd name="connsiteX10" fmla="*/ 231947 w 6323654"/>
                <a:gd name="connsiteY10"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6323654 w 6323654"/>
                <a:gd name="connsiteY4" fmla="*/ 0 h 4127678"/>
                <a:gd name="connsiteX5" fmla="*/ 6323654 w 6323654"/>
                <a:gd name="connsiteY5" fmla="*/ 4127678 h 4127678"/>
                <a:gd name="connsiteX6" fmla="*/ 231947 w 6323654"/>
                <a:gd name="connsiteY6" fmla="*/ 4127678 h 4127678"/>
                <a:gd name="connsiteX7" fmla="*/ 1494075 w 6323654"/>
                <a:gd name="connsiteY7" fmla="*/ 1841679 h 4127678"/>
                <a:gd name="connsiteX8" fmla="*/ 1230060 w 6323654"/>
                <a:gd name="connsiteY8" fmla="*/ 862884 h 4127678"/>
                <a:gd name="connsiteX9" fmla="*/ 225507 w 6323654"/>
                <a:gd name="connsiteY9" fmla="*/ 57954 h 4127678"/>
                <a:gd name="connsiteX10" fmla="*/ 231947 w 6323654"/>
                <a:gd name="connsiteY10"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6323654 w 6323654"/>
                <a:gd name="connsiteY4" fmla="*/ 0 h 4127678"/>
                <a:gd name="connsiteX5" fmla="*/ 6323654 w 6323654"/>
                <a:gd name="connsiteY5" fmla="*/ 4127678 h 4127678"/>
                <a:gd name="connsiteX6" fmla="*/ 231947 w 6323654"/>
                <a:gd name="connsiteY6" fmla="*/ 4127678 h 4127678"/>
                <a:gd name="connsiteX7" fmla="*/ 1494075 w 6323654"/>
                <a:gd name="connsiteY7" fmla="*/ 1841679 h 4127678"/>
                <a:gd name="connsiteX8" fmla="*/ 1230060 w 6323654"/>
                <a:gd name="connsiteY8" fmla="*/ 862884 h 4127678"/>
                <a:gd name="connsiteX9" fmla="*/ 225507 w 6323654"/>
                <a:gd name="connsiteY9" fmla="*/ 57954 h 4127678"/>
                <a:gd name="connsiteX10" fmla="*/ 231947 w 6323654"/>
                <a:gd name="connsiteY10"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6323654 w 6323654"/>
                <a:gd name="connsiteY4" fmla="*/ 0 h 4127678"/>
                <a:gd name="connsiteX5" fmla="*/ 6323654 w 6323654"/>
                <a:gd name="connsiteY5" fmla="*/ 4127678 h 4127678"/>
                <a:gd name="connsiteX6" fmla="*/ 231947 w 6323654"/>
                <a:gd name="connsiteY6" fmla="*/ 4127678 h 4127678"/>
                <a:gd name="connsiteX7" fmla="*/ 1494075 w 6323654"/>
                <a:gd name="connsiteY7" fmla="*/ 1841679 h 4127678"/>
                <a:gd name="connsiteX8" fmla="*/ 1230060 w 6323654"/>
                <a:gd name="connsiteY8" fmla="*/ 862884 h 4127678"/>
                <a:gd name="connsiteX9" fmla="*/ 225507 w 6323654"/>
                <a:gd name="connsiteY9" fmla="*/ 57954 h 4127678"/>
                <a:gd name="connsiteX10" fmla="*/ 231947 w 6323654"/>
                <a:gd name="connsiteY10"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6323654 w 6323654"/>
                <a:gd name="connsiteY4" fmla="*/ 0 h 4127678"/>
                <a:gd name="connsiteX5" fmla="*/ 6323654 w 6323654"/>
                <a:gd name="connsiteY5" fmla="*/ 4127678 h 4127678"/>
                <a:gd name="connsiteX6" fmla="*/ 231947 w 6323654"/>
                <a:gd name="connsiteY6" fmla="*/ 4127678 h 4127678"/>
                <a:gd name="connsiteX7" fmla="*/ 1494075 w 6323654"/>
                <a:gd name="connsiteY7" fmla="*/ 1841679 h 4127678"/>
                <a:gd name="connsiteX8" fmla="*/ 1230060 w 6323654"/>
                <a:gd name="connsiteY8" fmla="*/ 862884 h 4127678"/>
                <a:gd name="connsiteX9" fmla="*/ 225507 w 6323654"/>
                <a:gd name="connsiteY9" fmla="*/ 57954 h 4127678"/>
                <a:gd name="connsiteX10" fmla="*/ 231947 w 6323654"/>
                <a:gd name="connsiteY10"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3664165 w 6323654"/>
                <a:gd name="connsiteY4" fmla="*/ 772732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4108486 w 6323654"/>
                <a:gd name="connsiteY4" fmla="*/ 1622738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08475 w 6323654"/>
                <a:gd name="connsiteY3" fmla="*/ 1133340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6323654 w 6323654"/>
                <a:gd name="connsiteY5" fmla="*/ 0 h 4127678"/>
                <a:gd name="connsiteX6" fmla="*/ 6323654 w 6323654"/>
                <a:gd name="connsiteY6" fmla="*/ 4127678 h 4127678"/>
                <a:gd name="connsiteX7" fmla="*/ 231947 w 6323654"/>
                <a:gd name="connsiteY7" fmla="*/ 4127678 h 4127678"/>
                <a:gd name="connsiteX8" fmla="*/ 1494075 w 6323654"/>
                <a:gd name="connsiteY8" fmla="*/ 1841679 h 4127678"/>
                <a:gd name="connsiteX9" fmla="*/ 1230060 w 6323654"/>
                <a:gd name="connsiteY9" fmla="*/ 862884 h 4127678"/>
                <a:gd name="connsiteX10" fmla="*/ 225507 w 6323654"/>
                <a:gd name="connsiteY10" fmla="*/ 57954 h 4127678"/>
                <a:gd name="connsiteX11" fmla="*/ 231947 w 6323654"/>
                <a:gd name="connsiteY11"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5119477 w 6323654"/>
                <a:gd name="connsiteY5" fmla="*/ 856445 h 4127678"/>
                <a:gd name="connsiteX6" fmla="*/ 6323654 w 6323654"/>
                <a:gd name="connsiteY6" fmla="*/ 0 h 4127678"/>
                <a:gd name="connsiteX7" fmla="*/ 6323654 w 6323654"/>
                <a:gd name="connsiteY7" fmla="*/ 4127678 h 4127678"/>
                <a:gd name="connsiteX8" fmla="*/ 231947 w 6323654"/>
                <a:gd name="connsiteY8" fmla="*/ 4127678 h 4127678"/>
                <a:gd name="connsiteX9" fmla="*/ 1494075 w 6323654"/>
                <a:gd name="connsiteY9" fmla="*/ 1841679 h 4127678"/>
                <a:gd name="connsiteX10" fmla="*/ 1230060 w 6323654"/>
                <a:gd name="connsiteY10" fmla="*/ 862884 h 4127678"/>
                <a:gd name="connsiteX11" fmla="*/ 225507 w 6323654"/>
                <a:gd name="connsiteY11" fmla="*/ 57954 h 4127678"/>
                <a:gd name="connsiteX12" fmla="*/ 231947 w 6323654"/>
                <a:gd name="connsiteY12"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3110373 w 6323654"/>
                <a:gd name="connsiteY5" fmla="*/ 2743200 h 4127678"/>
                <a:gd name="connsiteX6" fmla="*/ 6323654 w 6323654"/>
                <a:gd name="connsiteY6" fmla="*/ 0 h 4127678"/>
                <a:gd name="connsiteX7" fmla="*/ 6323654 w 6323654"/>
                <a:gd name="connsiteY7" fmla="*/ 4127678 h 4127678"/>
                <a:gd name="connsiteX8" fmla="*/ 231947 w 6323654"/>
                <a:gd name="connsiteY8" fmla="*/ 4127678 h 4127678"/>
                <a:gd name="connsiteX9" fmla="*/ 1494075 w 6323654"/>
                <a:gd name="connsiteY9" fmla="*/ 1841679 h 4127678"/>
                <a:gd name="connsiteX10" fmla="*/ 1230060 w 6323654"/>
                <a:gd name="connsiteY10" fmla="*/ 862884 h 4127678"/>
                <a:gd name="connsiteX11" fmla="*/ 225507 w 6323654"/>
                <a:gd name="connsiteY11" fmla="*/ 57954 h 4127678"/>
                <a:gd name="connsiteX12" fmla="*/ 231947 w 6323654"/>
                <a:gd name="connsiteY12"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3110373 w 6323654"/>
                <a:gd name="connsiteY5" fmla="*/ 2743200 h 4127678"/>
                <a:gd name="connsiteX6" fmla="*/ 4604322 w 6323654"/>
                <a:gd name="connsiteY6" fmla="*/ 1461752 h 4127678"/>
                <a:gd name="connsiteX7" fmla="*/ 6323654 w 6323654"/>
                <a:gd name="connsiteY7" fmla="*/ 0 h 4127678"/>
                <a:gd name="connsiteX8" fmla="*/ 6323654 w 6323654"/>
                <a:gd name="connsiteY8" fmla="*/ 4127678 h 4127678"/>
                <a:gd name="connsiteX9" fmla="*/ 231947 w 6323654"/>
                <a:gd name="connsiteY9" fmla="*/ 4127678 h 4127678"/>
                <a:gd name="connsiteX10" fmla="*/ 1494075 w 6323654"/>
                <a:gd name="connsiteY10" fmla="*/ 1841679 h 4127678"/>
                <a:gd name="connsiteX11" fmla="*/ 1230060 w 6323654"/>
                <a:gd name="connsiteY11" fmla="*/ 862884 h 4127678"/>
                <a:gd name="connsiteX12" fmla="*/ 225507 w 6323654"/>
                <a:gd name="connsiteY12" fmla="*/ 57954 h 4127678"/>
                <a:gd name="connsiteX13" fmla="*/ 231947 w 6323654"/>
                <a:gd name="connsiteY13"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3110373 w 6323654"/>
                <a:gd name="connsiteY5" fmla="*/ 2743200 h 4127678"/>
                <a:gd name="connsiteX6" fmla="*/ 4842581 w 6323654"/>
                <a:gd name="connsiteY6" fmla="*/ 2054180 h 4127678"/>
                <a:gd name="connsiteX7" fmla="*/ 6323654 w 6323654"/>
                <a:gd name="connsiteY7" fmla="*/ 0 h 4127678"/>
                <a:gd name="connsiteX8" fmla="*/ 6323654 w 6323654"/>
                <a:gd name="connsiteY8" fmla="*/ 4127678 h 4127678"/>
                <a:gd name="connsiteX9" fmla="*/ 231947 w 6323654"/>
                <a:gd name="connsiteY9" fmla="*/ 4127678 h 4127678"/>
                <a:gd name="connsiteX10" fmla="*/ 1494075 w 6323654"/>
                <a:gd name="connsiteY10" fmla="*/ 1841679 h 4127678"/>
                <a:gd name="connsiteX11" fmla="*/ 1230060 w 6323654"/>
                <a:gd name="connsiteY11" fmla="*/ 862884 h 4127678"/>
                <a:gd name="connsiteX12" fmla="*/ 225507 w 6323654"/>
                <a:gd name="connsiteY12" fmla="*/ 57954 h 4127678"/>
                <a:gd name="connsiteX13" fmla="*/ 231947 w 6323654"/>
                <a:gd name="connsiteY13"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2601658 w 6323654"/>
                <a:gd name="connsiteY5" fmla="*/ 2054180 h 4127678"/>
                <a:gd name="connsiteX6" fmla="*/ 4842581 w 6323654"/>
                <a:gd name="connsiteY6" fmla="*/ 2054180 h 4127678"/>
                <a:gd name="connsiteX7" fmla="*/ 6323654 w 6323654"/>
                <a:gd name="connsiteY7" fmla="*/ 0 h 4127678"/>
                <a:gd name="connsiteX8" fmla="*/ 6323654 w 6323654"/>
                <a:gd name="connsiteY8" fmla="*/ 4127678 h 4127678"/>
                <a:gd name="connsiteX9" fmla="*/ 231947 w 6323654"/>
                <a:gd name="connsiteY9" fmla="*/ 4127678 h 4127678"/>
                <a:gd name="connsiteX10" fmla="*/ 1494075 w 6323654"/>
                <a:gd name="connsiteY10" fmla="*/ 1841679 h 4127678"/>
                <a:gd name="connsiteX11" fmla="*/ 1230060 w 6323654"/>
                <a:gd name="connsiteY11" fmla="*/ 862884 h 4127678"/>
                <a:gd name="connsiteX12" fmla="*/ 225507 w 6323654"/>
                <a:gd name="connsiteY12" fmla="*/ 57954 h 4127678"/>
                <a:gd name="connsiteX13" fmla="*/ 231947 w 6323654"/>
                <a:gd name="connsiteY13"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2601658 w 6323654"/>
                <a:gd name="connsiteY5" fmla="*/ 2054180 h 4127678"/>
                <a:gd name="connsiteX6" fmla="*/ 4842581 w 6323654"/>
                <a:gd name="connsiteY6" fmla="*/ 2054180 h 4127678"/>
                <a:gd name="connsiteX7" fmla="*/ 6323654 w 6323654"/>
                <a:gd name="connsiteY7" fmla="*/ 0 h 4127678"/>
                <a:gd name="connsiteX8" fmla="*/ 6323654 w 6323654"/>
                <a:gd name="connsiteY8" fmla="*/ 4127678 h 4127678"/>
                <a:gd name="connsiteX9" fmla="*/ 231947 w 6323654"/>
                <a:gd name="connsiteY9" fmla="*/ 4127678 h 4127678"/>
                <a:gd name="connsiteX10" fmla="*/ 1494075 w 6323654"/>
                <a:gd name="connsiteY10" fmla="*/ 1841679 h 4127678"/>
                <a:gd name="connsiteX11" fmla="*/ 1230060 w 6323654"/>
                <a:gd name="connsiteY11" fmla="*/ 862884 h 4127678"/>
                <a:gd name="connsiteX12" fmla="*/ 225507 w 6323654"/>
                <a:gd name="connsiteY12" fmla="*/ 57954 h 4127678"/>
                <a:gd name="connsiteX13" fmla="*/ 231947 w 6323654"/>
                <a:gd name="connsiteY13"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2601658 w 6323654"/>
                <a:gd name="connsiteY5" fmla="*/ 2054180 h 4127678"/>
                <a:gd name="connsiteX6" fmla="*/ 4842581 w 6323654"/>
                <a:gd name="connsiteY6" fmla="*/ 2054180 h 4127678"/>
                <a:gd name="connsiteX7" fmla="*/ 6323654 w 6323654"/>
                <a:gd name="connsiteY7" fmla="*/ 0 h 4127678"/>
                <a:gd name="connsiteX8" fmla="*/ 6323654 w 6323654"/>
                <a:gd name="connsiteY8" fmla="*/ 4127678 h 4127678"/>
                <a:gd name="connsiteX9" fmla="*/ 231947 w 6323654"/>
                <a:gd name="connsiteY9" fmla="*/ 4127678 h 4127678"/>
                <a:gd name="connsiteX10" fmla="*/ 1494075 w 6323654"/>
                <a:gd name="connsiteY10" fmla="*/ 1841679 h 4127678"/>
                <a:gd name="connsiteX11" fmla="*/ 1230060 w 6323654"/>
                <a:gd name="connsiteY11" fmla="*/ 862884 h 4127678"/>
                <a:gd name="connsiteX12" fmla="*/ 225507 w 6323654"/>
                <a:gd name="connsiteY12" fmla="*/ 57954 h 4127678"/>
                <a:gd name="connsiteX13" fmla="*/ 231947 w 6323654"/>
                <a:gd name="connsiteY13"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2614537 w 6323654"/>
                <a:gd name="connsiteY5" fmla="*/ 2047740 h 4127678"/>
                <a:gd name="connsiteX6" fmla="*/ 4842581 w 6323654"/>
                <a:gd name="connsiteY6" fmla="*/ 2054180 h 4127678"/>
                <a:gd name="connsiteX7" fmla="*/ 6323654 w 6323654"/>
                <a:gd name="connsiteY7" fmla="*/ 0 h 4127678"/>
                <a:gd name="connsiteX8" fmla="*/ 6323654 w 6323654"/>
                <a:gd name="connsiteY8" fmla="*/ 4127678 h 4127678"/>
                <a:gd name="connsiteX9" fmla="*/ 231947 w 6323654"/>
                <a:gd name="connsiteY9" fmla="*/ 4127678 h 4127678"/>
                <a:gd name="connsiteX10" fmla="*/ 1494075 w 6323654"/>
                <a:gd name="connsiteY10" fmla="*/ 1841679 h 4127678"/>
                <a:gd name="connsiteX11" fmla="*/ 1230060 w 6323654"/>
                <a:gd name="connsiteY11" fmla="*/ 862884 h 4127678"/>
                <a:gd name="connsiteX12" fmla="*/ 225507 w 6323654"/>
                <a:gd name="connsiteY12" fmla="*/ 57954 h 4127678"/>
                <a:gd name="connsiteX13" fmla="*/ 231947 w 6323654"/>
                <a:gd name="connsiteY13"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89168 w 6323654"/>
                <a:gd name="connsiteY4" fmla="*/ 1609859 h 4127678"/>
                <a:gd name="connsiteX5" fmla="*/ 2614537 w 6323654"/>
                <a:gd name="connsiteY5" fmla="*/ 2047740 h 4127678"/>
                <a:gd name="connsiteX6" fmla="*/ 4842581 w 6323654"/>
                <a:gd name="connsiteY6" fmla="*/ 2054180 h 4127678"/>
                <a:gd name="connsiteX7" fmla="*/ 6323654 w 6323654"/>
                <a:gd name="connsiteY7" fmla="*/ 0 h 4127678"/>
                <a:gd name="connsiteX8" fmla="*/ 6323654 w 6323654"/>
                <a:gd name="connsiteY8" fmla="*/ 4127678 h 4127678"/>
                <a:gd name="connsiteX9" fmla="*/ 231947 w 6323654"/>
                <a:gd name="connsiteY9" fmla="*/ 4127678 h 4127678"/>
                <a:gd name="connsiteX10" fmla="*/ 1494075 w 6323654"/>
                <a:gd name="connsiteY10" fmla="*/ 1841679 h 4127678"/>
                <a:gd name="connsiteX11" fmla="*/ 1230060 w 6323654"/>
                <a:gd name="connsiteY11" fmla="*/ 862884 h 4127678"/>
                <a:gd name="connsiteX12" fmla="*/ 225507 w 6323654"/>
                <a:gd name="connsiteY12" fmla="*/ 57954 h 4127678"/>
                <a:gd name="connsiteX13" fmla="*/ 231947 w 6323654"/>
                <a:gd name="connsiteY13"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4842581 w 6323654"/>
                <a:gd name="connsiteY6" fmla="*/ 2054180 h 4127678"/>
                <a:gd name="connsiteX7" fmla="*/ 6323654 w 6323654"/>
                <a:gd name="connsiteY7" fmla="*/ 0 h 4127678"/>
                <a:gd name="connsiteX8" fmla="*/ 6323654 w 6323654"/>
                <a:gd name="connsiteY8" fmla="*/ 4127678 h 4127678"/>
                <a:gd name="connsiteX9" fmla="*/ 231947 w 6323654"/>
                <a:gd name="connsiteY9" fmla="*/ 4127678 h 4127678"/>
                <a:gd name="connsiteX10" fmla="*/ 1494075 w 6323654"/>
                <a:gd name="connsiteY10" fmla="*/ 1841679 h 4127678"/>
                <a:gd name="connsiteX11" fmla="*/ 1230060 w 6323654"/>
                <a:gd name="connsiteY11" fmla="*/ 862884 h 4127678"/>
                <a:gd name="connsiteX12" fmla="*/ 225507 w 6323654"/>
                <a:gd name="connsiteY12" fmla="*/ 57954 h 4127678"/>
                <a:gd name="connsiteX13" fmla="*/ 231947 w 6323654"/>
                <a:gd name="connsiteY13"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4842581 w 6323654"/>
                <a:gd name="connsiteY6" fmla="*/ 2054180 h 4127678"/>
                <a:gd name="connsiteX7" fmla="*/ 6323654 w 6323654"/>
                <a:gd name="connsiteY7" fmla="*/ 0 h 4127678"/>
                <a:gd name="connsiteX8" fmla="*/ 6323654 w 6323654"/>
                <a:gd name="connsiteY8" fmla="*/ 4127678 h 4127678"/>
                <a:gd name="connsiteX9" fmla="*/ 231947 w 6323654"/>
                <a:gd name="connsiteY9" fmla="*/ 4127678 h 4127678"/>
                <a:gd name="connsiteX10" fmla="*/ 1494075 w 6323654"/>
                <a:gd name="connsiteY10" fmla="*/ 1841679 h 4127678"/>
                <a:gd name="connsiteX11" fmla="*/ 1230060 w 6323654"/>
                <a:gd name="connsiteY11" fmla="*/ 862884 h 4127678"/>
                <a:gd name="connsiteX12" fmla="*/ 225507 w 6323654"/>
                <a:gd name="connsiteY12" fmla="*/ 57954 h 4127678"/>
                <a:gd name="connsiteX13" fmla="*/ 231947 w 6323654"/>
                <a:gd name="connsiteY13"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4842581 w 6323654"/>
                <a:gd name="connsiteY6" fmla="*/ 2054180 h 4127678"/>
                <a:gd name="connsiteX7" fmla="*/ 6323654 w 6323654"/>
                <a:gd name="connsiteY7" fmla="*/ 0 h 4127678"/>
                <a:gd name="connsiteX8" fmla="*/ 6323654 w 6323654"/>
                <a:gd name="connsiteY8" fmla="*/ 4127678 h 4127678"/>
                <a:gd name="connsiteX9" fmla="*/ 231947 w 6323654"/>
                <a:gd name="connsiteY9" fmla="*/ 4127678 h 4127678"/>
                <a:gd name="connsiteX10" fmla="*/ 1494075 w 6323654"/>
                <a:gd name="connsiteY10" fmla="*/ 1841679 h 4127678"/>
                <a:gd name="connsiteX11" fmla="*/ 1230060 w 6323654"/>
                <a:gd name="connsiteY11" fmla="*/ 862884 h 4127678"/>
                <a:gd name="connsiteX12" fmla="*/ 225507 w 6323654"/>
                <a:gd name="connsiteY12" fmla="*/ 57954 h 4127678"/>
                <a:gd name="connsiteX13" fmla="*/ 231947 w 6323654"/>
                <a:gd name="connsiteY13"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4842581 w 6323654"/>
                <a:gd name="connsiteY6" fmla="*/ 2054180 h 4127678"/>
                <a:gd name="connsiteX7" fmla="*/ 6323654 w 6323654"/>
                <a:gd name="connsiteY7" fmla="*/ 0 h 4127678"/>
                <a:gd name="connsiteX8" fmla="*/ 6323654 w 6323654"/>
                <a:gd name="connsiteY8" fmla="*/ 4127678 h 4127678"/>
                <a:gd name="connsiteX9" fmla="*/ 231947 w 6323654"/>
                <a:gd name="connsiteY9" fmla="*/ 4127678 h 4127678"/>
                <a:gd name="connsiteX10" fmla="*/ 1494075 w 6323654"/>
                <a:gd name="connsiteY10" fmla="*/ 1841679 h 4127678"/>
                <a:gd name="connsiteX11" fmla="*/ 1230060 w 6323654"/>
                <a:gd name="connsiteY11" fmla="*/ 862884 h 4127678"/>
                <a:gd name="connsiteX12" fmla="*/ 225507 w 6323654"/>
                <a:gd name="connsiteY12" fmla="*/ 57954 h 4127678"/>
                <a:gd name="connsiteX13" fmla="*/ 231947 w 6323654"/>
                <a:gd name="connsiteY13"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586891 w 6323654"/>
                <a:gd name="connsiteY6" fmla="*/ 2047740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657724 w 6323654"/>
                <a:gd name="connsiteY6" fmla="*/ 259509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657724 w 6323654"/>
                <a:gd name="connsiteY6" fmla="*/ 259509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657724 w 6323654"/>
                <a:gd name="connsiteY6" fmla="*/ 259509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657724 w 6323654"/>
                <a:gd name="connsiteY6" fmla="*/ 259509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657724 w 6323654"/>
                <a:gd name="connsiteY6" fmla="*/ 259509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631966 w 6323654"/>
                <a:gd name="connsiteY6" fmla="*/ 2633728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631966 w 6323654"/>
                <a:gd name="connsiteY6" fmla="*/ 2633728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55070 w 6323654"/>
                <a:gd name="connsiteY6" fmla="*/ 281403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55070 w 6323654"/>
                <a:gd name="connsiteY6" fmla="*/ 281403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55070 w 6323654"/>
                <a:gd name="connsiteY6" fmla="*/ 281403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55070 w 6323654"/>
                <a:gd name="connsiteY6" fmla="*/ 281403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4842581 w 6323654"/>
                <a:gd name="connsiteY7" fmla="*/ 2054180 h 4127678"/>
                <a:gd name="connsiteX8" fmla="*/ 6323654 w 6323654"/>
                <a:gd name="connsiteY8" fmla="*/ 0 h 4127678"/>
                <a:gd name="connsiteX9" fmla="*/ 6323654 w 6323654"/>
                <a:gd name="connsiteY9" fmla="*/ 4127678 h 4127678"/>
                <a:gd name="connsiteX10" fmla="*/ 231947 w 6323654"/>
                <a:gd name="connsiteY10" fmla="*/ 4127678 h 4127678"/>
                <a:gd name="connsiteX11" fmla="*/ 1494075 w 6323654"/>
                <a:gd name="connsiteY11" fmla="*/ 1841679 h 4127678"/>
                <a:gd name="connsiteX12" fmla="*/ 1230060 w 6323654"/>
                <a:gd name="connsiteY12" fmla="*/ 862884 h 4127678"/>
                <a:gd name="connsiteX13" fmla="*/ 225507 w 6323654"/>
                <a:gd name="connsiteY13" fmla="*/ 57954 h 4127678"/>
                <a:gd name="connsiteX14" fmla="*/ 231947 w 6323654"/>
                <a:gd name="connsiteY14"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3889545 w 6323654"/>
                <a:gd name="connsiteY7" fmla="*/ 2331076 h 4127678"/>
                <a:gd name="connsiteX8" fmla="*/ 4842581 w 6323654"/>
                <a:gd name="connsiteY8" fmla="*/ 2054180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3786515 w 6323654"/>
                <a:gd name="connsiteY7" fmla="*/ 2350394 h 4127678"/>
                <a:gd name="connsiteX8" fmla="*/ 4842581 w 6323654"/>
                <a:gd name="connsiteY8" fmla="*/ 2054180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3786515 w 6323654"/>
                <a:gd name="connsiteY7" fmla="*/ 2350394 h 4127678"/>
                <a:gd name="connsiteX8" fmla="*/ 4842581 w 6323654"/>
                <a:gd name="connsiteY8" fmla="*/ 2054180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3786515 w 6323654"/>
                <a:gd name="connsiteY7" fmla="*/ 2350394 h 4127678"/>
                <a:gd name="connsiteX8" fmla="*/ 4842581 w 6323654"/>
                <a:gd name="connsiteY8" fmla="*/ 2054180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3786515 w 6323654"/>
                <a:gd name="connsiteY7" fmla="*/ 2350394 h 4127678"/>
                <a:gd name="connsiteX8" fmla="*/ 4842581 w 6323654"/>
                <a:gd name="connsiteY8" fmla="*/ 2054180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3786515 w 6323654"/>
                <a:gd name="connsiteY7" fmla="*/ 2350394 h 4127678"/>
                <a:gd name="connsiteX8" fmla="*/ 4842581 w 6323654"/>
                <a:gd name="connsiteY8" fmla="*/ 2054180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3786515 w 6323654"/>
                <a:gd name="connsiteY7" fmla="*/ 2350394 h 4127678"/>
                <a:gd name="connsiteX8" fmla="*/ 4842581 w 6323654"/>
                <a:gd name="connsiteY8" fmla="*/ 2054180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8631 w 6323654"/>
                <a:gd name="connsiteY6" fmla="*/ 2814032 h 4127678"/>
                <a:gd name="connsiteX7" fmla="*/ 3786515 w 6323654"/>
                <a:gd name="connsiteY7" fmla="*/ 2350394 h 4127678"/>
                <a:gd name="connsiteX8" fmla="*/ 4842581 w 6323654"/>
                <a:gd name="connsiteY8" fmla="*/ 2054180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42581 w 6323654"/>
                <a:gd name="connsiteY8" fmla="*/ 2054180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42581 w 6323654"/>
                <a:gd name="connsiteY8" fmla="*/ 2054180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42581 w 6323654"/>
                <a:gd name="connsiteY8" fmla="*/ 2054180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6323654 w 6323654"/>
                <a:gd name="connsiteY9" fmla="*/ 0 h 4127678"/>
                <a:gd name="connsiteX10" fmla="*/ 6323654 w 6323654"/>
                <a:gd name="connsiteY10" fmla="*/ 4127678 h 4127678"/>
                <a:gd name="connsiteX11" fmla="*/ 231947 w 6323654"/>
                <a:gd name="connsiteY11" fmla="*/ 4127678 h 4127678"/>
                <a:gd name="connsiteX12" fmla="*/ 1494075 w 6323654"/>
                <a:gd name="connsiteY12" fmla="*/ 1841679 h 4127678"/>
                <a:gd name="connsiteX13" fmla="*/ 1230060 w 6323654"/>
                <a:gd name="connsiteY13" fmla="*/ 862884 h 4127678"/>
                <a:gd name="connsiteX14" fmla="*/ 225507 w 6323654"/>
                <a:gd name="connsiteY14" fmla="*/ 57954 h 4127678"/>
                <a:gd name="connsiteX15" fmla="*/ 231947 w 6323654"/>
                <a:gd name="connsiteY15"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5544480 w 6323654"/>
                <a:gd name="connsiteY9" fmla="*/ 1088264 h 4127678"/>
                <a:gd name="connsiteX10" fmla="*/ 6323654 w 6323654"/>
                <a:gd name="connsiteY10" fmla="*/ 0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5228947 w 6323654"/>
                <a:gd name="connsiteY9" fmla="*/ 3078050 h 4127678"/>
                <a:gd name="connsiteX10" fmla="*/ 6323654 w 6323654"/>
                <a:gd name="connsiteY10" fmla="*/ 0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5228947 w 6323654"/>
                <a:gd name="connsiteY9" fmla="*/ 3078050 h 4127678"/>
                <a:gd name="connsiteX10" fmla="*/ 6053198 w 6323654"/>
                <a:gd name="connsiteY10" fmla="*/ 2620850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5228947 w 6323654"/>
                <a:gd name="connsiteY9" fmla="*/ 3078050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5119477 w 6323654"/>
                <a:gd name="connsiteY9" fmla="*/ 294282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5235387 w 6323654"/>
                <a:gd name="connsiteY9" fmla="*/ 306517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67059 h 4127678"/>
                <a:gd name="connsiteX9" fmla="*/ 5235387 w 6323654"/>
                <a:gd name="connsiteY9" fmla="*/ 306517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54180 h 4127678"/>
                <a:gd name="connsiteX9" fmla="*/ 5235387 w 6323654"/>
                <a:gd name="connsiteY9" fmla="*/ 306517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23263 w 6323654"/>
                <a:gd name="connsiteY8" fmla="*/ 2054180 h 4127678"/>
                <a:gd name="connsiteX9" fmla="*/ 5235387 w 6323654"/>
                <a:gd name="connsiteY9" fmla="*/ 306517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35387 w 6323654"/>
                <a:gd name="connsiteY9" fmla="*/ 306517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35387 w 6323654"/>
                <a:gd name="connsiteY9" fmla="*/ 306517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35387 w 6323654"/>
                <a:gd name="connsiteY9" fmla="*/ 306517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6001682 w 6323654"/>
                <a:gd name="connsiteY10" fmla="*/ 3251915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988803 w 6323654"/>
                <a:gd name="connsiteY10" fmla="*/ 3606084 h 4127678"/>
                <a:gd name="connsiteX11" fmla="*/ 6323654 w 6323654"/>
                <a:gd name="connsiteY11" fmla="*/ 4127678 h 4127678"/>
                <a:gd name="connsiteX12" fmla="*/ 231947 w 6323654"/>
                <a:gd name="connsiteY12" fmla="*/ 4127678 h 4127678"/>
                <a:gd name="connsiteX13" fmla="*/ 1494075 w 6323654"/>
                <a:gd name="connsiteY13" fmla="*/ 1841679 h 4127678"/>
                <a:gd name="connsiteX14" fmla="*/ 1230060 w 6323654"/>
                <a:gd name="connsiteY14" fmla="*/ 862884 h 4127678"/>
                <a:gd name="connsiteX15" fmla="*/ 225507 w 6323654"/>
                <a:gd name="connsiteY15" fmla="*/ 57954 h 4127678"/>
                <a:gd name="connsiteX16" fmla="*/ 231947 w 6323654"/>
                <a:gd name="connsiteY16"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53573 w 6323654"/>
                <a:gd name="connsiteY10" fmla="*/ 3509492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60013 w 6323654"/>
                <a:gd name="connsiteY10" fmla="*/ 370911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60013 w 6323654"/>
                <a:gd name="connsiteY10" fmla="*/ 370911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60013 w 6323654"/>
                <a:gd name="connsiteY10" fmla="*/ 370911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60013 w 6323654"/>
                <a:gd name="connsiteY10" fmla="*/ 370911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60013 w 6323654"/>
                <a:gd name="connsiteY10" fmla="*/ 370911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60013 w 6323654"/>
                <a:gd name="connsiteY10" fmla="*/ 370911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60013 w 6323654"/>
                <a:gd name="connsiteY10" fmla="*/ 370911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60013 w 6323654"/>
                <a:gd name="connsiteY10" fmla="*/ 370911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60013 w 6323654"/>
                <a:gd name="connsiteY10" fmla="*/ 370911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60013 w 6323654"/>
                <a:gd name="connsiteY10" fmla="*/ 370911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53574 w 6323654"/>
                <a:gd name="connsiteY10" fmla="*/ 370267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53574 w 6323654"/>
                <a:gd name="connsiteY10" fmla="*/ 3702675 h 4127678"/>
                <a:gd name="connsiteX11" fmla="*/ 5988803 w 6323654"/>
                <a:gd name="connsiteY11" fmla="*/ 3606084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23654"/>
                <a:gd name="connsiteY0" fmla="*/ 0 h 4127678"/>
                <a:gd name="connsiteX1" fmla="*/ 1423242 w 6323654"/>
                <a:gd name="connsiteY1" fmla="*/ 592428 h 4127678"/>
                <a:gd name="connsiteX2" fmla="*/ 1172103 w 6323654"/>
                <a:gd name="connsiteY2" fmla="*/ 1429555 h 4127678"/>
                <a:gd name="connsiteX3" fmla="*/ 2414915 w 6323654"/>
                <a:gd name="connsiteY3" fmla="*/ 1126901 h 4127678"/>
                <a:gd name="connsiteX4" fmla="*/ 4095608 w 6323654"/>
                <a:gd name="connsiteY4" fmla="*/ 1616298 h 4127678"/>
                <a:gd name="connsiteX5" fmla="*/ 2614537 w 6323654"/>
                <a:gd name="connsiteY5" fmla="*/ 2047740 h 4127678"/>
                <a:gd name="connsiteX6" fmla="*/ 3342192 w 6323654"/>
                <a:gd name="connsiteY6" fmla="*/ 2820472 h 4127678"/>
                <a:gd name="connsiteX7" fmla="*/ 3786515 w 6323654"/>
                <a:gd name="connsiteY7" fmla="*/ 2350394 h 4127678"/>
                <a:gd name="connsiteX8" fmla="*/ 4810384 w 6323654"/>
                <a:gd name="connsiteY8" fmla="*/ 2054180 h 4127678"/>
                <a:gd name="connsiteX9" fmla="*/ 5209629 w 6323654"/>
                <a:gd name="connsiteY9" fmla="*/ 3065171 h 4127678"/>
                <a:gd name="connsiteX10" fmla="*/ 5853574 w 6323654"/>
                <a:gd name="connsiteY10" fmla="*/ 3702675 h 4127678"/>
                <a:gd name="connsiteX11" fmla="*/ 5969485 w 6323654"/>
                <a:gd name="connsiteY11" fmla="*/ 3586765 h 4127678"/>
                <a:gd name="connsiteX12" fmla="*/ 6323654 w 6323654"/>
                <a:gd name="connsiteY12" fmla="*/ 4127678 h 4127678"/>
                <a:gd name="connsiteX13" fmla="*/ 231947 w 6323654"/>
                <a:gd name="connsiteY13" fmla="*/ 4127678 h 4127678"/>
                <a:gd name="connsiteX14" fmla="*/ 1494075 w 6323654"/>
                <a:gd name="connsiteY14" fmla="*/ 1841679 h 4127678"/>
                <a:gd name="connsiteX15" fmla="*/ 1230060 w 6323654"/>
                <a:gd name="connsiteY15" fmla="*/ 862884 h 4127678"/>
                <a:gd name="connsiteX16" fmla="*/ 225507 w 6323654"/>
                <a:gd name="connsiteY16" fmla="*/ 57954 h 4127678"/>
                <a:gd name="connsiteX17" fmla="*/ 231947 w 6323654"/>
                <a:gd name="connsiteY17" fmla="*/ 0 h 4127678"/>
                <a:gd name="connsiteX0" fmla="*/ 231947 w 6336532"/>
                <a:gd name="connsiteY0" fmla="*/ 0 h 4140557"/>
                <a:gd name="connsiteX1" fmla="*/ 1423242 w 6336532"/>
                <a:gd name="connsiteY1" fmla="*/ 592428 h 4140557"/>
                <a:gd name="connsiteX2" fmla="*/ 1172103 w 6336532"/>
                <a:gd name="connsiteY2" fmla="*/ 1429555 h 4140557"/>
                <a:gd name="connsiteX3" fmla="*/ 2414915 w 6336532"/>
                <a:gd name="connsiteY3" fmla="*/ 1126901 h 4140557"/>
                <a:gd name="connsiteX4" fmla="*/ 4095608 w 6336532"/>
                <a:gd name="connsiteY4" fmla="*/ 1616298 h 4140557"/>
                <a:gd name="connsiteX5" fmla="*/ 2614537 w 6336532"/>
                <a:gd name="connsiteY5" fmla="*/ 2047740 h 4140557"/>
                <a:gd name="connsiteX6" fmla="*/ 3342192 w 6336532"/>
                <a:gd name="connsiteY6" fmla="*/ 2820472 h 4140557"/>
                <a:gd name="connsiteX7" fmla="*/ 3786515 w 6336532"/>
                <a:gd name="connsiteY7" fmla="*/ 2350394 h 4140557"/>
                <a:gd name="connsiteX8" fmla="*/ 4810384 w 6336532"/>
                <a:gd name="connsiteY8" fmla="*/ 2054180 h 4140557"/>
                <a:gd name="connsiteX9" fmla="*/ 5209629 w 6336532"/>
                <a:gd name="connsiteY9" fmla="*/ 3065171 h 4140557"/>
                <a:gd name="connsiteX10" fmla="*/ 5853574 w 6336532"/>
                <a:gd name="connsiteY10" fmla="*/ 3702675 h 4140557"/>
                <a:gd name="connsiteX11" fmla="*/ 5969485 w 6336532"/>
                <a:gd name="connsiteY11" fmla="*/ 3586765 h 4140557"/>
                <a:gd name="connsiteX12" fmla="*/ 6336532 w 6336532"/>
                <a:gd name="connsiteY12" fmla="*/ 4140557 h 4140557"/>
                <a:gd name="connsiteX13" fmla="*/ 231947 w 6336532"/>
                <a:gd name="connsiteY13" fmla="*/ 4127678 h 4140557"/>
                <a:gd name="connsiteX14" fmla="*/ 1494075 w 6336532"/>
                <a:gd name="connsiteY14" fmla="*/ 1841679 h 4140557"/>
                <a:gd name="connsiteX15" fmla="*/ 1230060 w 6336532"/>
                <a:gd name="connsiteY15" fmla="*/ 862884 h 4140557"/>
                <a:gd name="connsiteX16" fmla="*/ 225507 w 6336532"/>
                <a:gd name="connsiteY16" fmla="*/ 57954 h 4140557"/>
                <a:gd name="connsiteX17" fmla="*/ 231947 w 6336532"/>
                <a:gd name="connsiteY17" fmla="*/ 0 h 4140557"/>
                <a:gd name="connsiteX0" fmla="*/ 231947 w 6336532"/>
                <a:gd name="connsiteY0" fmla="*/ 0 h 4140557"/>
                <a:gd name="connsiteX1" fmla="*/ 1423242 w 6336532"/>
                <a:gd name="connsiteY1" fmla="*/ 592428 h 4140557"/>
                <a:gd name="connsiteX2" fmla="*/ 1172103 w 6336532"/>
                <a:gd name="connsiteY2" fmla="*/ 1429555 h 4140557"/>
                <a:gd name="connsiteX3" fmla="*/ 2414915 w 6336532"/>
                <a:gd name="connsiteY3" fmla="*/ 1126901 h 4140557"/>
                <a:gd name="connsiteX4" fmla="*/ 4095608 w 6336532"/>
                <a:gd name="connsiteY4" fmla="*/ 1616298 h 4140557"/>
                <a:gd name="connsiteX5" fmla="*/ 2614537 w 6336532"/>
                <a:gd name="connsiteY5" fmla="*/ 2047740 h 4140557"/>
                <a:gd name="connsiteX6" fmla="*/ 3342192 w 6336532"/>
                <a:gd name="connsiteY6" fmla="*/ 2820472 h 4140557"/>
                <a:gd name="connsiteX7" fmla="*/ 3786515 w 6336532"/>
                <a:gd name="connsiteY7" fmla="*/ 2350394 h 4140557"/>
                <a:gd name="connsiteX8" fmla="*/ 4810384 w 6336532"/>
                <a:gd name="connsiteY8" fmla="*/ 2054180 h 4140557"/>
                <a:gd name="connsiteX9" fmla="*/ 5209629 w 6336532"/>
                <a:gd name="connsiteY9" fmla="*/ 3065171 h 4140557"/>
                <a:gd name="connsiteX10" fmla="*/ 5853574 w 6336532"/>
                <a:gd name="connsiteY10" fmla="*/ 3702675 h 4140557"/>
                <a:gd name="connsiteX11" fmla="*/ 5969485 w 6336532"/>
                <a:gd name="connsiteY11" fmla="*/ 3586765 h 4140557"/>
                <a:gd name="connsiteX12" fmla="*/ 6336532 w 6336532"/>
                <a:gd name="connsiteY12" fmla="*/ 4140557 h 4140557"/>
                <a:gd name="connsiteX13" fmla="*/ 5331979 w 6336532"/>
                <a:gd name="connsiteY13" fmla="*/ 4134118 h 4140557"/>
                <a:gd name="connsiteX14" fmla="*/ 231947 w 6336532"/>
                <a:gd name="connsiteY14" fmla="*/ 4127678 h 4140557"/>
                <a:gd name="connsiteX15" fmla="*/ 1494075 w 6336532"/>
                <a:gd name="connsiteY15" fmla="*/ 1841679 h 4140557"/>
                <a:gd name="connsiteX16" fmla="*/ 1230060 w 6336532"/>
                <a:gd name="connsiteY16" fmla="*/ 862884 h 4140557"/>
                <a:gd name="connsiteX17" fmla="*/ 225507 w 6336532"/>
                <a:gd name="connsiteY17" fmla="*/ 57954 h 4140557"/>
                <a:gd name="connsiteX18" fmla="*/ 231947 w 6336532"/>
                <a:gd name="connsiteY18" fmla="*/ 0 h 4140557"/>
                <a:gd name="connsiteX0" fmla="*/ 231947 w 6336532"/>
                <a:gd name="connsiteY0" fmla="*/ 0 h 4185633"/>
                <a:gd name="connsiteX1" fmla="*/ 1423242 w 6336532"/>
                <a:gd name="connsiteY1" fmla="*/ 592428 h 4185633"/>
                <a:gd name="connsiteX2" fmla="*/ 1172103 w 6336532"/>
                <a:gd name="connsiteY2" fmla="*/ 1429555 h 4185633"/>
                <a:gd name="connsiteX3" fmla="*/ 2414915 w 6336532"/>
                <a:gd name="connsiteY3" fmla="*/ 1126901 h 4185633"/>
                <a:gd name="connsiteX4" fmla="*/ 4095608 w 6336532"/>
                <a:gd name="connsiteY4" fmla="*/ 1616298 h 4185633"/>
                <a:gd name="connsiteX5" fmla="*/ 2614537 w 6336532"/>
                <a:gd name="connsiteY5" fmla="*/ 2047740 h 4185633"/>
                <a:gd name="connsiteX6" fmla="*/ 3342192 w 6336532"/>
                <a:gd name="connsiteY6" fmla="*/ 2820472 h 4185633"/>
                <a:gd name="connsiteX7" fmla="*/ 3786515 w 6336532"/>
                <a:gd name="connsiteY7" fmla="*/ 2350394 h 4185633"/>
                <a:gd name="connsiteX8" fmla="*/ 4810384 w 6336532"/>
                <a:gd name="connsiteY8" fmla="*/ 2054180 h 4185633"/>
                <a:gd name="connsiteX9" fmla="*/ 5209629 w 6336532"/>
                <a:gd name="connsiteY9" fmla="*/ 3065171 h 4185633"/>
                <a:gd name="connsiteX10" fmla="*/ 5853574 w 6336532"/>
                <a:gd name="connsiteY10" fmla="*/ 3702675 h 4185633"/>
                <a:gd name="connsiteX11" fmla="*/ 5969485 w 6336532"/>
                <a:gd name="connsiteY11" fmla="*/ 3586765 h 4185633"/>
                <a:gd name="connsiteX12" fmla="*/ 6336532 w 6336532"/>
                <a:gd name="connsiteY12" fmla="*/ 4140557 h 4185633"/>
                <a:gd name="connsiteX13" fmla="*/ 5299782 w 6336532"/>
                <a:gd name="connsiteY13" fmla="*/ 4185633 h 4185633"/>
                <a:gd name="connsiteX14" fmla="*/ 231947 w 6336532"/>
                <a:gd name="connsiteY14" fmla="*/ 4127678 h 4185633"/>
                <a:gd name="connsiteX15" fmla="*/ 1494075 w 6336532"/>
                <a:gd name="connsiteY15" fmla="*/ 1841679 h 4185633"/>
                <a:gd name="connsiteX16" fmla="*/ 1230060 w 6336532"/>
                <a:gd name="connsiteY16" fmla="*/ 862884 h 4185633"/>
                <a:gd name="connsiteX17" fmla="*/ 225507 w 6336532"/>
                <a:gd name="connsiteY17" fmla="*/ 57954 h 4185633"/>
                <a:gd name="connsiteX18" fmla="*/ 231947 w 6336532"/>
                <a:gd name="connsiteY18" fmla="*/ 0 h 4185633"/>
                <a:gd name="connsiteX0" fmla="*/ 231947 w 6336532"/>
                <a:gd name="connsiteY0" fmla="*/ 0 h 4185633"/>
                <a:gd name="connsiteX1" fmla="*/ 1423242 w 6336532"/>
                <a:gd name="connsiteY1" fmla="*/ 592428 h 4185633"/>
                <a:gd name="connsiteX2" fmla="*/ 1172103 w 6336532"/>
                <a:gd name="connsiteY2" fmla="*/ 1429555 h 4185633"/>
                <a:gd name="connsiteX3" fmla="*/ 2414915 w 6336532"/>
                <a:gd name="connsiteY3" fmla="*/ 1126901 h 4185633"/>
                <a:gd name="connsiteX4" fmla="*/ 4095608 w 6336532"/>
                <a:gd name="connsiteY4" fmla="*/ 1616298 h 4185633"/>
                <a:gd name="connsiteX5" fmla="*/ 2614537 w 6336532"/>
                <a:gd name="connsiteY5" fmla="*/ 2047740 h 4185633"/>
                <a:gd name="connsiteX6" fmla="*/ 3342192 w 6336532"/>
                <a:gd name="connsiteY6" fmla="*/ 2820472 h 4185633"/>
                <a:gd name="connsiteX7" fmla="*/ 3786515 w 6336532"/>
                <a:gd name="connsiteY7" fmla="*/ 2350394 h 4185633"/>
                <a:gd name="connsiteX8" fmla="*/ 4810384 w 6336532"/>
                <a:gd name="connsiteY8" fmla="*/ 2054180 h 4185633"/>
                <a:gd name="connsiteX9" fmla="*/ 5209629 w 6336532"/>
                <a:gd name="connsiteY9" fmla="*/ 3065171 h 4185633"/>
                <a:gd name="connsiteX10" fmla="*/ 5853574 w 6336532"/>
                <a:gd name="connsiteY10" fmla="*/ 3702675 h 4185633"/>
                <a:gd name="connsiteX11" fmla="*/ 5969485 w 6336532"/>
                <a:gd name="connsiteY11" fmla="*/ 3586765 h 4185633"/>
                <a:gd name="connsiteX12" fmla="*/ 6336532 w 6336532"/>
                <a:gd name="connsiteY12" fmla="*/ 4146996 h 4185633"/>
                <a:gd name="connsiteX13" fmla="*/ 5299782 w 6336532"/>
                <a:gd name="connsiteY13" fmla="*/ 4185633 h 4185633"/>
                <a:gd name="connsiteX14" fmla="*/ 231947 w 6336532"/>
                <a:gd name="connsiteY14" fmla="*/ 4127678 h 4185633"/>
                <a:gd name="connsiteX15" fmla="*/ 1494075 w 6336532"/>
                <a:gd name="connsiteY15" fmla="*/ 1841679 h 4185633"/>
                <a:gd name="connsiteX16" fmla="*/ 1230060 w 6336532"/>
                <a:gd name="connsiteY16" fmla="*/ 862884 h 4185633"/>
                <a:gd name="connsiteX17" fmla="*/ 225507 w 6336532"/>
                <a:gd name="connsiteY17" fmla="*/ 57954 h 4185633"/>
                <a:gd name="connsiteX18" fmla="*/ 231947 w 6336532"/>
                <a:gd name="connsiteY18" fmla="*/ 0 h 4185633"/>
                <a:gd name="connsiteX0" fmla="*/ 231947 w 6336532"/>
                <a:gd name="connsiteY0" fmla="*/ 0 h 4185633"/>
                <a:gd name="connsiteX1" fmla="*/ 1423242 w 6336532"/>
                <a:gd name="connsiteY1" fmla="*/ 592428 h 4185633"/>
                <a:gd name="connsiteX2" fmla="*/ 1172103 w 6336532"/>
                <a:gd name="connsiteY2" fmla="*/ 1429555 h 4185633"/>
                <a:gd name="connsiteX3" fmla="*/ 2414915 w 6336532"/>
                <a:gd name="connsiteY3" fmla="*/ 1126901 h 4185633"/>
                <a:gd name="connsiteX4" fmla="*/ 4095608 w 6336532"/>
                <a:gd name="connsiteY4" fmla="*/ 1616298 h 4185633"/>
                <a:gd name="connsiteX5" fmla="*/ 2614537 w 6336532"/>
                <a:gd name="connsiteY5" fmla="*/ 2047740 h 4185633"/>
                <a:gd name="connsiteX6" fmla="*/ 3342192 w 6336532"/>
                <a:gd name="connsiteY6" fmla="*/ 2820472 h 4185633"/>
                <a:gd name="connsiteX7" fmla="*/ 3786515 w 6336532"/>
                <a:gd name="connsiteY7" fmla="*/ 2350394 h 4185633"/>
                <a:gd name="connsiteX8" fmla="*/ 4810384 w 6336532"/>
                <a:gd name="connsiteY8" fmla="*/ 2054180 h 4185633"/>
                <a:gd name="connsiteX9" fmla="*/ 5209629 w 6336532"/>
                <a:gd name="connsiteY9" fmla="*/ 3065171 h 4185633"/>
                <a:gd name="connsiteX10" fmla="*/ 5853574 w 6336532"/>
                <a:gd name="connsiteY10" fmla="*/ 3702675 h 4185633"/>
                <a:gd name="connsiteX11" fmla="*/ 5969485 w 6336532"/>
                <a:gd name="connsiteY11" fmla="*/ 3586765 h 4185633"/>
                <a:gd name="connsiteX12" fmla="*/ 6336532 w 6336532"/>
                <a:gd name="connsiteY12" fmla="*/ 4146996 h 4185633"/>
                <a:gd name="connsiteX13" fmla="*/ 5299782 w 6336532"/>
                <a:gd name="connsiteY13" fmla="*/ 4185633 h 4185633"/>
                <a:gd name="connsiteX14" fmla="*/ 4919855 w 6336532"/>
                <a:gd name="connsiteY14" fmla="*/ 4166315 h 4185633"/>
                <a:gd name="connsiteX15" fmla="*/ 231947 w 6336532"/>
                <a:gd name="connsiteY15" fmla="*/ 4127678 h 4185633"/>
                <a:gd name="connsiteX16" fmla="*/ 1494075 w 6336532"/>
                <a:gd name="connsiteY16" fmla="*/ 1841679 h 4185633"/>
                <a:gd name="connsiteX17" fmla="*/ 1230060 w 6336532"/>
                <a:gd name="connsiteY17" fmla="*/ 862884 h 4185633"/>
                <a:gd name="connsiteX18" fmla="*/ 225507 w 6336532"/>
                <a:gd name="connsiteY18" fmla="*/ 57954 h 4185633"/>
                <a:gd name="connsiteX19" fmla="*/ 231947 w 6336532"/>
                <a:gd name="connsiteY19" fmla="*/ 0 h 4185633"/>
                <a:gd name="connsiteX0" fmla="*/ 231947 w 6336532"/>
                <a:gd name="connsiteY0" fmla="*/ 0 h 4185633"/>
                <a:gd name="connsiteX1" fmla="*/ 1423242 w 6336532"/>
                <a:gd name="connsiteY1" fmla="*/ 592428 h 4185633"/>
                <a:gd name="connsiteX2" fmla="*/ 1172103 w 6336532"/>
                <a:gd name="connsiteY2" fmla="*/ 1429555 h 4185633"/>
                <a:gd name="connsiteX3" fmla="*/ 2414915 w 6336532"/>
                <a:gd name="connsiteY3" fmla="*/ 1126901 h 4185633"/>
                <a:gd name="connsiteX4" fmla="*/ 4095608 w 6336532"/>
                <a:gd name="connsiteY4" fmla="*/ 1616298 h 4185633"/>
                <a:gd name="connsiteX5" fmla="*/ 2614537 w 6336532"/>
                <a:gd name="connsiteY5" fmla="*/ 2047740 h 4185633"/>
                <a:gd name="connsiteX6" fmla="*/ 3342192 w 6336532"/>
                <a:gd name="connsiteY6" fmla="*/ 2820472 h 4185633"/>
                <a:gd name="connsiteX7" fmla="*/ 3786515 w 6336532"/>
                <a:gd name="connsiteY7" fmla="*/ 2350394 h 4185633"/>
                <a:gd name="connsiteX8" fmla="*/ 4810384 w 6336532"/>
                <a:gd name="connsiteY8" fmla="*/ 2054180 h 4185633"/>
                <a:gd name="connsiteX9" fmla="*/ 5209629 w 6336532"/>
                <a:gd name="connsiteY9" fmla="*/ 3065171 h 4185633"/>
                <a:gd name="connsiteX10" fmla="*/ 5853574 w 6336532"/>
                <a:gd name="connsiteY10" fmla="*/ 3702675 h 4185633"/>
                <a:gd name="connsiteX11" fmla="*/ 5969485 w 6336532"/>
                <a:gd name="connsiteY11" fmla="*/ 3586765 h 4185633"/>
                <a:gd name="connsiteX12" fmla="*/ 6336532 w 6336532"/>
                <a:gd name="connsiteY12" fmla="*/ 4146996 h 4185633"/>
                <a:gd name="connsiteX13" fmla="*/ 5299782 w 6336532"/>
                <a:gd name="connsiteY13" fmla="*/ 4185633 h 4185633"/>
                <a:gd name="connsiteX14" fmla="*/ 5454329 w 6336532"/>
                <a:gd name="connsiteY14" fmla="*/ 4031087 h 4185633"/>
                <a:gd name="connsiteX15" fmla="*/ 231947 w 6336532"/>
                <a:gd name="connsiteY15" fmla="*/ 4127678 h 4185633"/>
                <a:gd name="connsiteX16" fmla="*/ 1494075 w 6336532"/>
                <a:gd name="connsiteY16" fmla="*/ 1841679 h 4185633"/>
                <a:gd name="connsiteX17" fmla="*/ 1230060 w 6336532"/>
                <a:gd name="connsiteY17" fmla="*/ 862884 h 4185633"/>
                <a:gd name="connsiteX18" fmla="*/ 225507 w 6336532"/>
                <a:gd name="connsiteY18" fmla="*/ 57954 h 4185633"/>
                <a:gd name="connsiteX19" fmla="*/ 231947 w 6336532"/>
                <a:gd name="connsiteY19" fmla="*/ 0 h 4185633"/>
                <a:gd name="connsiteX0" fmla="*/ 231947 w 6336532"/>
                <a:gd name="connsiteY0" fmla="*/ 0 h 4179193"/>
                <a:gd name="connsiteX1" fmla="*/ 1423242 w 6336532"/>
                <a:gd name="connsiteY1" fmla="*/ 592428 h 4179193"/>
                <a:gd name="connsiteX2" fmla="*/ 1172103 w 6336532"/>
                <a:gd name="connsiteY2" fmla="*/ 1429555 h 4179193"/>
                <a:gd name="connsiteX3" fmla="*/ 2414915 w 6336532"/>
                <a:gd name="connsiteY3" fmla="*/ 1126901 h 4179193"/>
                <a:gd name="connsiteX4" fmla="*/ 4095608 w 6336532"/>
                <a:gd name="connsiteY4" fmla="*/ 1616298 h 4179193"/>
                <a:gd name="connsiteX5" fmla="*/ 2614537 w 6336532"/>
                <a:gd name="connsiteY5" fmla="*/ 2047740 h 4179193"/>
                <a:gd name="connsiteX6" fmla="*/ 3342192 w 6336532"/>
                <a:gd name="connsiteY6" fmla="*/ 2820472 h 4179193"/>
                <a:gd name="connsiteX7" fmla="*/ 3786515 w 6336532"/>
                <a:gd name="connsiteY7" fmla="*/ 2350394 h 4179193"/>
                <a:gd name="connsiteX8" fmla="*/ 4810384 w 6336532"/>
                <a:gd name="connsiteY8" fmla="*/ 2054180 h 4179193"/>
                <a:gd name="connsiteX9" fmla="*/ 5209629 w 6336532"/>
                <a:gd name="connsiteY9" fmla="*/ 3065171 h 4179193"/>
                <a:gd name="connsiteX10" fmla="*/ 5853574 w 6336532"/>
                <a:gd name="connsiteY10" fmla="*/ 3702675 h 4179193"/>
                <a:gd name="connsiteX11" fmla="*/ 5969485 w 6336532"/>
                <a:gd name="connsiteY11" fmla="*/ 3586765 h 4179193"/>
                <a:gd name="connsiteX12" fmla="*/ 6336532 w 6336532"/>
                <a:gd name="connsiteY12" fmla="*/ 4146996 h 4179193"/>
                <a:gd name="connsiteX13" fmla="*/ 5286903 w 6336532"/>
                <a:gd name="connsiteY13" fmla="*/ 4179193 h 4179193"/>
                <a:gd name="connsiteX14" fmla="*/ 5454329 w 6336532"/>
                <a:gd name="connsiteY14" fmla="*/ 4031087 h 4179193"/>
                <a:gd name="connsiteX15" fmla="*/ 231947 w 6336532"/>
                <a:gd name="connsiteY15" fmla="*/ 4127678 h 4179193"/>
                <a:gd name="connsiteX16" fmla="*/ 1494075 w 6336532"/>
                <a:gd name="connsiteY16" fmla="*/ 1841679 h 4179193"/>
                <a:gd name="connsiteX17" fmla="*/ 1230060 w 6336532"/>
                <a:gd name="connsiteY17" fmla="*/ 862884 h 4179193"/>
                <a:gd name="connsiteX18" fmla="*/ 225507 w 6336532"/>
                <a:gd name="connsiteY18" fmla="*/ 57954 h 4179193"/>
                <a:gd name="connsiteX19" fmla="*/ 231947 w 6336532"/>
                <a:gd name="connsiteY19" fmla="*/ 0 h 4179193"/>
                <a:gd name="connsiteX0" fmla="*/ 231947 w 6336532"/>
                <a:gd name="connsiteY0" fmla="*/ 0 h 4179193"/>
                <a:gd name="connsiteX1" fmla="*/ 1423242 w 6336532"/>
                <a:gd name="connsiteY1" fmla="*/ 592428 h 4179193"/>
                <a:gd name="connsiteX2" fmla="*/ 1172103 w 6336532"/>
                <a:gd name="connsiteY2" fmla="*/ 1429555 h 4179193"/>
                <a:gd name="connsiteX3" fmla="*/ 2414915 w 6336532"/>
                <a:gd name="connsiteY3" fmla="*/ 1126901 h 4179193"/>
                <a:gd name="connsiteX4" fmla="*/ 4095608 w 6336532"/>
                <a:gd name="connsiteY4" fmla="*/ 1616298 h 4179193"/>
                <a:gd name="connsiteX5" fmla="*/ 2614537 w 6336532"/>
                <a:gd name="connsiteY5" fmla="*/ 2047740 h 4179193"/>
                <a:gd name="connsiteX6" fmla="*/ 3342192 w 6336532"/>
                <a:gd name="connsiteY6" fmla="*/ 2820472 h 4179193"/>
                <a:gd name="connsiteX7" fmla="*/ 3786515 w 6336532"/>
                <a:gd name="connsiteY7" fmla="*/ 2350394 h 4179193"/>
                <a:gd name="connsiteX8" fmla="*/ 4810384 w 6336532"/>
                <a:gd name="connsiteY8" fmla="*/ 2054180 h 4179193"/>
                <a:gd name="connsiteX9" fmla="*/ 5209629 w 6336532"/>
                <a:gd name="connsiteY9" fmla="*/ 3065171 h 4179193"/>
                <a:gd name="connsiteX10" fmla="*/ 5853574 w 6336532"/>
                <a:gd name="connsiteY10" fmla="*/ 3702675 h 4179193"/>
                <a:gd name="connsiteX11" fmla="*/ 5969485 w 6336532"/>
                <a:gd name="connsiteY11" fmla="*/ 3586765 h 4179193"/>
                <a:gd name="connsiteX12" fmla="*/ 6336532 w 6336532"/>
                <a:gd name="connsiteY12" fmla="*/ 4146996 h 4179193"/>
                <a:gd name="connsiteX13" fmla="*/ 5286903 w 6336532"/>
                <a:gd name="connsiteY13" fmla="*/ 4179193 h 4179193"/>
                <a:gd name="connsiteX14" fmla="*/ 5454329 w 6336532"/>
                <a:gd name="connsiteY14" fmla="*/ 4031087 h 4179193"/>
                <a:gd name="connsiteX15" fmla="*/ 231947 w 6336532"/>
                <a:gd name="connsiteY15" fmla="*/ 4127678 h 4179193"/>
                <a:gd name="connsiteX16" fmla="*/ 1494075 w 6336532"/>
                <a:gd name="connsiteY16" fmla="*/ 1841679 h 4179193"/>
                <a:gd name="connsiteX17" fmla="*/ 1230060 w 6336532"/>
                <a:gd name="connsiteY17" fmla="*/ 862884 h 4179193"/>
                <a:gd name="connsiteX18" fmla="*/ 225507 w 6336532"/>
                <a:gd name="connsiteY18" fmla="*/ 57954 h 4179193"/>
                <a:gd name="connsiteX19" fmla="*/ 231947 w 6336532"/>
                <a:gd name="connsiteY19" fmla="*/ 0 h 4179193"/>
                <a:gd name="connsiteX0" fmla="*/ 231947 w 6349411"/>
                <a:gd name="connsiteY0" fmla="*/ 0 h 4179193"/>
                <a:gd name="connsiteX1" fmla="*/ 1423242 w 6349411"/>
                <a:gd name="connsiteY1" fmla="*/ 592428 h 4179193"/>
                <a:gd name="connsiteX2" fmla="*/ 1172103 w 6349411"/>
                <a:gd name="connsiteY2" fmla="*/ 1429555 h 4179193"/>
                <a:gd name="connsiteX3" fmla="*/ 2414915 w 6349411"/>
                <a:gd name="connsiteY3" fmla="*/ 1126901 h 4179193"/>
                <a:gd name="connsiteX4" fmla="*/ 4095608 w 6349411"/>
                <a:gd name="connsiteY4" fmla="*/ 1616298 h 4179193"/>
                <a:gd name="connsiteX5" fmla="*/ 2614537 w 6349411"/>
                <a:gd name="connsiteY5" fmla="*/ 2047740 h 4179193"/>
                <a:gd name="connsiteX6" fmla="*/ 3342192 w 6349411"/>
                <a:gd name="connsiteY6" fmla="*/ 2820472 h 4179193"/>
                <a:gd name="connsiteX7" fmla="*/ 3786515 w 6349411"/>
                <a:gd name="connsiteY7" fmla="*/ 2350394 h 4179193"/>
                <a:gd name="connsiteX8" fmla="*/ 4810384 w 6349411"/>
                <a:gd name="connsiteY8" fmla="*/ 2054180 h 4179193"/>
                <a:gd name="connsiteX9" fmla="*/ 5209629 w 6349411"/>
                <a:gd name="connsiteY9" fmla="*/ 3065171 h 4179193"/>
                <a:gd name="connsiteX10" fmla="*/ 5853574 w 6349411"/>
                <a:gd name="connsiteY10" fmla="*/ 3702675 h 4179193"/>
                <a:gd name="connsiteX11" fmla="*/ 5969485 w 6349411"/>
                <a:gd name="connsiteY11" fmla="*/ 3586765 h 4179193"/>
                <a:gd name="connsiteX12" fmla="*/ 6349411 w 6349411"/>
                <a:gd name="connsiteY12" fmla="*/ 4146996 h 4179193"/>
                <a:gd name="connsiteX13" fmla="*/ 5286903 w 6349411"/>
                <a:gd name="connsiteY13" fmla="*/ 4179193 h 4179193"/>
                <a:gd name="connsiteX14" fmla="*/ 5454329 w 6349411"/>
                <a:gd name="connsiteY14" fmla="*/ 4031087 h 4179193"/>
                <a:gd name="connsiteX15" fmla="*/ 231947 w 6349411"/>
                <a:gd name="connsiteY15" fmla="*/ 4127678 h 4179193"/>
                <a:gd name="connsiteX16" fmla="*/ 1494075 w 6349411"/>
                <a:gd name="connsiteY16" fmla="*/ 1841679 h 4179193"/>
                <a:gd name="connsiteX17" fmla="*/ 1230060 w 6349411"/>
                <a:gd name="connsiteY17" fmla="*/ 862884 h 4179193"/>
                <a:gd name="connsiteX18" fmla="*/ 225507 w 6349411"/>
                <a:gd name="connsiteY18" fmla="*/ 57954 h 4179193"/>
                <a:gd name="connsiteX19" fmla="*/ 231947 w 6349411"/>
                <a:gd name="connsiteY19"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231947 w 6342972"/>
                <a:gd name="connsiteY15" fmla="*/ 4127678 h 4179193"/>
                <a:gd name="connsiteX16" fmla="*/ 1494075 w 6342972"/>
                <a:gd name="connsiteY16" fmla="*/ 1841679 h 4179193"/>
                <a:gd name="connsiteX17" fmla="*/ 1230060 w 6342972"/>
                <a:gd name="connsiteY17" fmla="*/ 862884 h 4179193"/>
                <a:gd name="connsiteX18" fmla="*/ 225507 w 6342972"/>
                <a:gd name="connsiteY18" fmla="*/ 57954 h 4179193"/>
                <a:gd name="connsiteX19" fmla="*/ 231947 w 6342972"/>
                <a:gd name="connsiteY19"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3722120 w 6342972"/>
                <a:gd name="connsiteY15" fmla="*/ 4069723 h 4179193"/>
                <a:gd name="connsiteX16" fmla="*/ 231947 w 6342972"/>
                <a:gd name="connsiteY16" fmla="*/ 4127678 h 4179193"/>
                <a:gd name="connsiteX17" fmla="*/ 1494075 w 6342972"/>
                <a:gd name="connsiteY17" fmla="*/ 1841679 h 4179193"/>
                <a:gd name="connsiteX18" fmla="*/ 1230060 w 6342972"/>
                <a:gd name="connsiteY18" fmla="*/ 862884 h 4179193"/>
                <a:gd name="connsiteX19" fmla="*/ 225507 w 6342972"/>
                <a:gd name="connsiteY19" fmla="*/ 57954 h 4179193"/>
                <a:gd name="connsiteX20" fmla="*/ 231947 w 6342972"/>
                <a:gd name="connsiteY20"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810385 w 6342972"/>
                <a:gd name="connsiteY15" fmla="*/ 2962140 h 4179193"/>
                <a:gd name="connsiteX16" fmla="*/ 231947 w 6342972"/>
                <a:gd name="connsiteY16" fmla="*/ 4127678 h 4179193"/>
                <a:gd name="connsiteX17" fmla="*/ 1494075 w 6342972"/>
                <a:gd name="connsiteY17" fmla="*/ 1841679 h 4179193"/>
                <a:gd name="connsiteX18" fmla="*/ 1230060 w 6342972"/>
                <a:gd name="connsiteY18" fmla="*/ 862884 h 4179193"/>
                <a:gd name="connsiteX19" fmla="*/ 225507 w 6342972"/>
                <a:gd name="connsiteY19" fmla="*/ 57954 h 4179193"/>
                <a:gd name="connsiteX20" fmla="*/ 231947 w 6342972"/>
                <a:gd name="connsiteY20"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810385 w 6342972"/>
                <a:gd name="connsiteY15" fmla="*/ 2962140 h 4179193"/>
                <a:gd name="connsiteX16" fmla="*/ 231947 w 6342972"/>
                <a:gd name="connsiteY16" fmla="*/ 4127678 h 4179193"/>
                <a:gd name="connsiteX17" fmla="*/ 1494075 w 6342972"/>
                <a:gd name="connsiteY17" fmla="*/ 1841679 h 4179193"/>
                <a:gd name="connsiteX18" fmla="*/ 1230060 w 6342972"/>
                <a:gd name="connsiteY18" fmla="*/ 862884 h 4179193"/>
                <a:gd name="connsiteX19" fmla="*/ 225507 w 6342972"/>
                <a:gd name="connsiteY19" fmla="*/ 57954 h 4179193"/>
                <a:gd name="connsiteX20" fmla="*/ 231947 w 6342972"/>
                <a:gd name="connsiteY20"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231947 w 6342972"/>
                <a:gd name="connsiteY16" fmla="*/ 4127678 h 4179193"/>
                <a:gd name="connsiteX17" fmla="*/ 1494075 w 6342972"/>
                <a:gd name="connsiteY17" fmla="*/ 1841679 h 4179193"/>
                <a:gd name="connsiteX18" fmla="*/ 1230060 w 6342972"/>
                <a:gd name="connsiteY18" fmla="*/ 862884 h 4179193"/>
                <a:gd name="connsiteX19" fmla="*/ 225507 w 6342972"/>
                <a:gd name="connsiteY19" fmla="*/ 57954 h 4179193"/>
                <a:gd name="connsiteX20" fmla="*/ 231947 w 6342972"/>
                <a:gd name="connsiteY20"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231947 w 6342972"/>
                <a:gd name="connsiteY16" fmla="*/ 4127678 h 4179193"/>
                <a:gd name="connsiteX17" fmla="*/ 1494075 w 6342972"/>
                <a:gd name="connsiteY17" fmla="*/ 1841679 h 4179193"/>
                <a:gd name="connsiteX18" fmla="*/ 1230060 w 6342972"/>
                <a:gd name="connsiteY18" fmla="*/ 862884 h 4179193"/>
                <a:gd name="connsiteX19" fmla="*/ 225507 w 6342972"/>
                <a:gd name="connsiteY19" fmla="*/ 57954 h 4179193"/>
                <a:gd name="connsiteX20" fmla="*/ 231947 w 6342972"/>
                <a:gd name="connsiteY20"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231947 w 6342972"/>
                <a:gd name="connsiteY16" fmla="*/ 4127678 h 4179193"/>
                <a:gd name="connsiteX17" fmla="*/ 1494075 w 6342972"/>
                <a:gd name="connsiteY17" fmla="*/ 1841679 h 4179193"/>
                <a:gd name="connsiteX18" fmla="*/ 1230060 w 6342972"/>
                <a:gd name="connsiteY18" fmla="*/ 862884 h 4179193"/>
                <a:gd name="connsiteX19" fmla="*/ 225507 w 6342972"/>
                <a:gd name="connsiteY19" fmla="*/ 57954 h 4179193"/>
                <a:gd name="connsiteX20" fmla="*/ 231947 w 6342972"/>
                <a:gd name="connsiteY20"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231947 w 6342972"/>
                <a:gd name="connsiteY16" fmla="*/ 4127678 h 4179193"/>
                <a:gd name="connsiteX17" fmla="*/ 1494075 w 6342972"/>
                <a:gd name="connsiteY17" fmla="*/ 1841679 h 4179193"/>
                <a:gd name="connsiteX18" fmla="*/ 1230060 w 6342972"/>
                <a:gd name="connsiteY18" fmla="*/ 862884 h 4179193"/>
                <a:gd name="connsiteX19" fmla="*/ 225507 w 6342972"/>
                <a:gd name="connsiteY19" fmla="*/ 57954 h 4179193"/>
                <a:gd name="connsiteX20" fmla="*/ 231947 w 6342972"/>
                <a:gd name="connsiteY20"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231947 w 6342972"/>
                <a:gd name="connsiteY16" fmla="*/ 4127678 h 4179193"/>
                <a:gd name="connsiteX17" fmla="*/ 1494075 w 6342972"/>
                <a:gd name="connsiteY17" fmla="*/ 1841679 h 4179193"/>
                <a:gd name="connsiteX18" fmla="*/ 1230060 w 6342972"/>
                <a:gd name="connsiteY18" fmla="*/ 862884 h 4179193"/>
                <a:gd name="connsiteX19" fmla="*/ 225507 w 6342972"/>
                <a:gd name="connsiteY19" fmla="*/ 57954 h 4179193"/>
                <a:gd name="connsiteX20" fmla="*/ 231947 w 6342972"/>
                <a:gd name="connsiteY20"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329314 w 6342972"/>
                <a:gd name="connsiteY16" fmla="*/ 3342067 h 4179193"/>
                <a:gd name="connsiteX17" fmla="*/ 231947 w 6342972"/>
                <a:gd name="connsiteY17" fmla="*/ 4127678 h 4179193"/>
                <a:gd name="connsiteX18" fmla="*/ 1494075 w 6342972"/>
                <a:gd name="connsiteY18" fmla="*/ 1841679 h 4179193"/>
                <a:gd name="connsiteX19" fmla="*/ 1230060 w 6342972"/>
                <a:gd name="connsiteY19" fmla="*/ 862884 h 4179193"/>
                <a:gd name="connsiteX20" fmla="*/ 225507 w 6342972"/>
                <a:gd name="connsiteY20" fmla="*/ 57954 h 4179193"/>
                <a:gd name="connsiteX21" fmla="*/ 231947 w 6342972"/>
                <a:gd name="connsiteY21"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34621 w 6342972"/>
                <a:gd name="connsiteY16" fmla="*/ 2672366 h 4179193"/>
                <a:gd name="connsiteX17" fmla="*/ 231947 w 6342972"/>
                <a:gd name="connsiteY17" fmla="*/ 4127678 h 4179193"/>
                <a:gd name="connsiteX18" fmla="*/ 1494075 w 6342972"/>
                <a:gd name="connsiteY18" fmla="*/ 1841679 h 4179193"/>
                <a:gd name="connsiteX19" fmla="*/ 1230060 w 6342972"/>
                <a:gd name="connsiteY19" fmla="*/ 862884 h 4179193"/>
                <a:gd name="connsiteX20" fmla="*/ 225507 w 6342972"/>
                <a:gd name="connsiteY20" fmla="*/ 57954 h 4179193"/>
                <a:gd name="connsiteX21" fmla="*/ 231947 w 6342972"/>
                <a:gd name="connsiteY21"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34621 w 6342972"/>
                <a:gd name="connsiteY16" fmla="*/ 2672366 h 4179193"/>
                <a:gd name="connsiteX17" fmla="*/ 231947 w 6342972"/>
                <a:gd name="connsiteY17" fmla="*/ 4127678 h 4179193"/>
                <a:gd name="connsiteX18" fmla="*/ 1494075 w 6342972"/>
                <a:gd name="connsiteY18" fmla="*/ 1841679 h 4179193"/>
                <a:gd name="connsiteX19" fmla="*/ 1230060 w 6342972"/>
                <a:gd name="connsiteY19" fmla="*/ 862884 h 4179193"/>
                <a:gd name="connsiteX20" fmla="*/ 225507 w 6342972"/>
                <a:gd name="connsiteY20" fmla="*/ 57954 h 4179193"/>
                <a:gd name="connsiteX21" fmla="*/ 231947 w 6342972"/>
                <a:gd name="connsiteY21"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15303 w 6342972"/>
                <a:gd name="connsiteY16" fmla="*/ 2653047 h 4179193"/>
                <a:gd name="connsiteX17" fmla="*/ 231947 w 6342972"/>
                <a:gd name="connsiteY17" fmla="*/ 4127678 h 4179193"/>
                <a:gd name="connsiteX18" fmla="*/ 1494075 w 6342972"/>
                <a:gd name="connsiteY18" fmla="*/ 1841679 h 4179193"/>
                <a:gd name="connsiteX19" fmla="*/ 1230060 w 6342972"/>
                <a:gd name="connsiteY19" fmla="*/ 862884 h 4179193"/>
                <a:gd name="connsiteX20" fmla="*/ 225507 w 6342972"/>
                <a:gd name="connsiteY20" fmla="*/ 57954 h 4179193"/>
                <a:gd name="connsiteX21" fmla="*/ 231947 w 6342972"/>
                <a:gd name="connsiteY21"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15303 w 6342972"/>
                <a:gd name="connsiteY16" fmla="*/ 2653047 h 4179193"/>
                <a:gd name="connsiteX17" fmla="*/ 231947 w 6342972"/>
                <a:gd name="connsiteY17" fmla="*/ 4127678 h 4179193"/>
                <a:gd name="connsiteX18" fmla="*/ 1494075 w 6342972"/>
                <a:gd name="connsiteY18" fmla="*/ 1841679 h 4179193"/>
                <a:gd name="connsiteX19" fmla="*/ 1230060 w 6342972"/>
                <a:gd name="connsiteY19" fmla="*/ 862884 h 4179193"/>
                <a:gd name="connsiteX20" fmla="*/ 225507 w 6342972"/>
                <a:gd name="connsiteY20" fmla="*/ 57954 h 4179193"/>
                <a:gd name="connsiteX21" fmla="*/ 231947 w 6342972"/>
                <a:gd name="connsiteY21"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15303 w 6342972"/>
                <a:gd name="connsiteY16" fmla="*/ 2653047 h 4179193"/>
                <a:gd name="connsiteX17" fmla="*/ 231947 w 6342972"/>
                <a:gd name="connsiteY17" fmla="*/ 4127678 h 4179193"/>
                <a:gd name="connsiteX18" fmla="*/ 1494075 w 6342972"/>
                <a:gd name="connsiteY18" fmla="*/ 1841679 h 4179193"/>
                <a:gd name="connsiteX19" fmla="*/ 1230060 w 6342972"/>
                <a:gd name="connsiteY19" fmla="*/ 862884 h 4179193"/>
                <a:gd name="connsiteX20" fmla="*/ 225507 w 6342972"/>
                <a:gd name="connsiteY20" fmla="*/ 57954 h 4179193"/>
                <a:gd name="connsiteX21" fmla="*/ 231947 w 6342972"/>
                <a:gd name="connsiteY21"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15303 w 6342972"/>
                <a:gd name="connsiteY16" fmla="*/ 2653047 h 4179193"/>
                <a:gd name="connsiteX17" fmla="*/ 231947 w 6342972"/>
                <a:gd name="connsiteY17" fmla="*/ 4127678 h 4179193"/>
                <a:gd name="connsiteX18" fmla="*/ 1494075 w 6342972"/>
                <a:gd name="connsiteY18" fmla="*/ 1841679 h 4179193"/>
                <a:gd name="connsiteX19" fmla="*/ 1230060 w 6342972"/>
                <a:gd name="connsiteY19" fmla="*/ 862884 h 4179193"/>
                <a:gd name="connsiteX20" fmla="*/ 225507 w 6342972"/>
                <a:gd name="connsiteY20" fmla="*/ 57954 h 4179193"/>
                <a:gd name="connsiteX21" fmla="*/ 231947 w 6342972"/>
                <a:gd name="connsiteY21"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28182 w 6342972"/>
                <a:gd name="connsiteY16" fmla="*/ 2646608 h 4179193"/>
                <a:gd name="connsiteX17" fmla="*/ 231947 w 6342972"/>
                <a:gd name="connsiteY17" fmla="*/ 4127678 h 4179193"/>
                <a:gd name="connsiteX18" fmla="*/ 1494075 w 6342972"/>
                <a:gd name="connsiteY18" fmla="*/ 1841679 h 4179193"/>
                <a:gd name="connsiteX19" fmla="*/ 1230060 w 6342972"/>
                <a:gd name="connsiteY19" fmla="*/ 862884 h 4179193"/>
                <a:gd name="connsiteX20" fmla="*/ 225507 w 6342972"/>
                <a:gd name="connsiteY20" fmla="*/ 57954 h 4179193"/>
                <a:gd name="connsiteX21" fmla="*/ 231947 w 6342972"/>
                <a:gd name="connsiteY21"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28182 w 6342972"/>
                <a:gd name="connsiteY16" fmla="*/ 2646608 h 4179193"/>
                <a:gd name="connsiteX17" fmla="*/ 231947 w 6342972"/>
                <a:gd name="connsiteY17" fmla="*/ 4127678 h 4179193"/>
                <a:gd name="connsiteX18" fmla="*/ 1494075 w 6342972"/>
                <a:gd name="connsiteY18" fmla="*/ 1841679 h 4179193"/>
                <a:gd name="connsiteX19" fmla="*/ 1230060 w 6342972"/>
                <a:gd name="connsiteY19" fmla="*/ 862884 h 4179193"/>
                <a:gd name="connsiteX20" fmla="*/ 225507 w 6342972"/>
                <a:gd name="connsiteY20" fmla="*/ 57954 h 4179193"/>
                <a:gd name="connsiteX21" fmla="*/ 231947 w 6342972"/>
                <a:gd name="connsiteY21"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28182 w 6342972"/>
                <a:gd name="connsiteY16" fmla="*/ 2646608 h 4179193"/>
                <a:gd name="connsiteX17" fmla="*/ 231947 w 6342972"/>
                <a:gd name="connsiteY17" fmla="*/ 4127678 h 4179193"/>
                <a:gd name="connsiteX18" fmla="*/ 1494075 w 6342972"/>
                <a:gd name="connsiteY18" fmla="*/ 1841679 h 4179193"/>
                <a:gd name="connsiteX19" fmla="*/ 1230060 w 6342972"/>
                <a:gd name="connsiteY19" fmla="*/ 862884 h 4179193"/>
                <a:gd name="connsiteX20" fmla="*/ 225507 w 6342972"/>
                <a:gd name="connsiteY20" fmla="*/ 57954 h 4179193"/>
                <a:gd name="connsiteX21" fmla="*/ 231947 w 6342972"/>
                <a:gd name="connsiteY21"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28182 w 6342972"/>
                <a:gd name="connsiteY16" fmla="*/ 2646608 h 4179193"/>
                <a:gd name="connsiteX17" fmla="*/ 231947 w 6342972"/>
                <a:gd name="connsiteY17" fmla="*/ 4127678 h 4179193"/>
                <a:gd name="connsiteX18" fmla="*/ 1494075 w 6342972"/>
                <a:gd name="connsiteY18" fmla="*/ 1841679 h 4179193"/>
                <a:gd name="connsiteX19" fmla="*/ 1230060 w 6342972"/>
                <a:gd name="connsiteY19" fmla="*/ 862884 h 4179193"/>
                <a:gd name="connsiteX20" fmla="*/ 225507 w 6342972"/>
                <a:gd name="connsiteY20" fmla="*/ 57954 h 4179193"/>
                <a:gd name="connsiteX21" fmla="*/ 231947 w 6342972"/>
                <a:gd name="connsiteY21"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28182 w 6342972"/>
                <a:gd name="connsiteY16" fmla="*/ 2646608 h 4179193"/>
                <a:gd name="connsiteX17" fmla="*/ 2563021 w 6342972"/>
                <a:gd name="connsiteY17" fmla="*/ 3187521 h 4179193"/>
                <a:gd name="connsiteX18" fmla="*/ 231947 w 6342972"/>
                <a:gd name="connsiteY18" fmla="*/ 4127678 h 4179193"/>
                <a:gd name="connsiteX19" fmla="*/ 1494075 w 6342972"/>
                <a:gd name="connsiteY19" fmla="*/ 1841679 h 4179193"/>
                <a:gd name="connsiteX20" fmla="*/ 1230060 w 6342972"/>
                <a:gd name="connsiteY20" fmla="*/ 862884 h 4179193"/>
                <a:gd name="connsiteX21" fmla="*/ 225507 w 6342972"/>
                <a:gd name="connsiteY21" fmla="*/ 57954 h 4179193"/>
                <a:gd name="connsiteX22" fmla="*/ 231947 w 6342972"/>
                <a:gd name="connsiteY22"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28182 w 6342972"/>
                <a:gd name="connsiteY16" fmla="*/ 2646608 h 4179193"/>
                <a:gd name="connsiteX17" fmla="*/ 1944835 w 6342972"/>
                <a:gd name="connsiteY17" fmla="*/ 2376152 h 4179193"/>
                <a:gd name="connsiteX18" fmla="*/ 231947 w 6342972"/>
                <a:gd name="connsiteY18" fmla="*/ 4127678 h 4179193"/>
                <a:gd name="connsiteX19" fmla="*/ 1494075 w 6342972"/>
                <a:gd name="connsiteY19" fmla="*/ 1841679 h 4179193"/>
                <a:gd name="connsiteX20" fmla="*/ 1230060 w 6342972"/>
                <a:gd name="connsiteY20" fmla="*/ 862884 h 4179193"/>
                <a:gd name="connsiteX21" fmla="*/ 225507 w 6342972"/>
                <a:gd name="connsiteY21" fmla="*/ 57954 h 4179193"/>
                <a:gd name="connsiteX22" fmla="*/ 231947 w 6342972"/>
                <a:gd name="connsiteY22"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28182 w 6342972"/>
                <a:gd name="connsiteY16" fmla="*/ 2646608 h 4179193"/>
                <a:gd name="connsiteX17" fmla="*/ 1944835 w 6342972"/>
                <a:gd name="connsiteY17" fmla="*/ 2376152 h 4179193"/>
                <a:gd name="connsiteX18" fmla="*/ 231947 w 6342972"/>
                <a:gd name="connsiteY18" fmla="*/ 4127678 h 4179193"/>
                <a:gd name="connsiteX19" fmla="*/ 1494075 w 6342972"/>
                <a:gd name="connsiteY19" fmla="*/ 1841679 h 4179193"/>
                <a:gd name="connsiteX20" fmla="*/ 1230060 w 6342972"/>
                <a:gd name="connsiteY20" fmla="*/ 862884 h 4179193"/>
                <a:gd name="connsiteX21" fmla="*/ 225507 w 6342972"/>
                <a:gd name="connsiteY21" fmla="*/ 57954 h 4179193"/>
                <a:gd name="connsiteX22" fmla="*/ 231947 w 6342972"/>
                <a:gd name="connsiteY22"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28182 w 6342972"/>
                <a:gd name="connsiteY16" fmla="*/ 2646608 h 4179193"/>
                <a:gd name="connsiteX17" fmla="*/ 1944835 w 6342972"/>
                <a:gd name="connsiteY17" fmla="*/ 2376152 h 4179193"/>
                <a:gd name="connsiteX18" fmla="*/ 231947 w 6342972"/>
                <a:gd name="connsiteY18" fmla="*/ 4127678 h 4179193"/>
                <a:gd name="connsiteX19" fmla="*/ 1494075 w 6342972"/>
                <a:gd name="connsiteY19" fmla="*/ 1841679 h 4179193"/>
                <a:gd name="connsiteX20" fmla="*/ 1230060 w 6342972"/>
                <a:gd name="connsiteY20" fmla="*/ 862884 h 4179193"/>
                <a:gd name="connsiteX21" fmla="*/ 225507 w 6342972"/>
                <a:gd name="connsiteY21" fmla="*/ 57954 h 4179193"/>
                <a:gd name="connsiteX22" fmla="*/ 231947 w 6342972"/>
                <a:gd name="connsiteY22"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28182 w 6342972"/>
                <a:gd name="connsiteY16" fmla="*/ 2646608 h 4179193"/>
                <a:gd name="connsiteX17" fmla="*/ 1944835 w 6342972"/>
                <a:gd name="connsiteY17" fmla="*/ 2376152 h 4179193"/>
                <a:gd name="connsiteX18" fmla="*/ 231947 w 6342972"/>
                <a:gd name="connsiteY18" fmla="*/ 4127678 h 4179193"/>
                <a:gd name="connsiteX19" fmla="*/ 1494075 w 6342972"/>
                <a:gd name="connsiteY19" fmla="*/ 1841679 h 4179193"/>
                <a:gd name="connsiteX20" fmla="*/ 1230060 w 6342972"/>
                <a:gd name="connsiteY20" fmla="*/ 862884 h 4179193"/>
                <a:gd name="connsiteX21" fmla="*/ 225507 w 6342972"/>
                <a:gd name="connsiteY21" fmla="*/ 57954 h 4179193"/>
                <a:gd name="connsiteX22" fmla="*/ 231947 w 6342972"/>
                <a:gd name="connsiteY22"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28182 w 6342972"/>
                <a:gd name="connsiteY16" fmla="*/ 2646608 h 4179193"/>
                <a:gd name="connsiteX17" fmla="*/ 1944835 w 6342972"/>
                <a:gd name="connsiteY17" fmla="*/ 2376152 h 4179193"/>
                <a:gd name="connsiteX18" fmla="*/ 231947 w 6342972"/>
                <a:gd name="connsiteY18" fmla="*/ 4127678 h 4179193"/>
                <a:gd name="connsiteX19" fmla="*/ 1494075 w 6342972"/>
                <a:gd name="connsiteY19" fmla="*/ 1841679 h 4179193"/>
                <a:gd name="connsiteX20" fmla="*/ 1230060 w 6342972"/>
                <a:gd name="connsiteY20" fmla="*/ 862884 h 4179193"/>
                <a:gd name="connsiteX21" fmla="*/ 225507 w 6342972"/>
                <a:gd name="connsiteY21" fmla="*/ 57954 h 4179193"/>
                <a:gd name="connsiteX22" fmla="*/ 231947 w 6342972"/>
                <a:gd name="connsiteY22" fmla="*/ 0 h 4179193"/>
                <a:gd name="connsiteX0" fmla="*/ 231947 w 6342972"/>
                <a:gd name="connsiteY0" fmla="*/ 0 h 4179193"/>
                <a:gd name="connsiteX1" fmla="*/ 1423242 w 6342972"/>
                <a:gd name="connsiteY1" fmla="*/ 592428 h 4179193"/>
                <a:gd name="connsiteX2" fmla="*/ 1172103 w 6342972"/>
                <a:gd name="connsiteY2" fmla="*/ 1429555 h 4179193"/>
                <a:gd name="connsiteX3" fmla="*/ 2414915 w 6342972"/>
                <a:gd name="connsiteY3" fmla="*/ 1126901 h 4179193"/>
                <a:gd name="connsiteX4" fmla="*/ 4095608 w 6342972"/>
                <a:gd name="connsiteY4" fmla="*/ 1616298 h 4179193"/>
                <a:gd name="connsiteX5" fmla="*/ 2614537 w 6342972"/>
                <a:gd name="connsiteY5" fmla="*/ 2047740 h 4179193"/>
                <a:gd name="connsiteX6" fmla="*/ 3342192 w 6342972"/>
                <a:gd name="connsiteY6" fmla="*/ 2820472 h 4179193"/>
                <a:gd name="connsiteX7" fmla="*/ 3786515 w 6342972"/>
                <a:gd name="connsiteY7" fmla="*/ 2350394 h 4179193"/>
                <a:gd name="connsiteX8" fmla="*/ 4810384 w 6342972"/>
                <a:gd name="connsiteY8" fmla="*/ 2054180 h 4179193"/>
                <a:gd name="connsiteX9" fmla="*/ 5209629 w 6342972"/>
                <a:gd name="connsiteY9" fmla="*/ 3065171 h 4179193"/>
                <a:gd name="connsiteX10" fmla="*/ 5853574 w 6342972"/>
                <a:gd name="connsiteY10" fmla="*/ 3702675 h 4179193"/>
                <a:gd name="connsiteX11" fmla="*/ 5969485 w 6342972"/>
                <a:gd name="connsiteY11" fmla="*/ 3586765 h 4179193"/>
                <a:gd name="connsiteX12" fmla="*/ 6342972 w 6342972"/>
                <a:gd name="connsiteY12" fmla="*/ 4146996 h 4179193"/>
                <a:gd name="connsiteX13" fmla="*/ 5286903 w 6342972"/>
                <a:gd name="connsiteY13" fmla="*/ 4179193 h 4179193"/>
                <a:gd name="connsiteX14" fmla="*/ 5454329 w 6342972"/>
                <a:gd name="connsiteY14" fmla="*/ 4031087 h 4179193"/>
                <a:gd name="connsiteX15" fmla="*/ 4791067 w 6342972"/>
                <a:gd name="connsiteY15" fmla="*/ 2955701 h 4179193"/>
                <a:gd name="connsiteX16" fmla="*/ 3928182 w 6342972"/>
                <a:gd name="connsiteY16" fmla="*/ 2646608 h 4179193"/>
                <a:gd name="connsiteX17" fmla="*/ 1944835 w 6342972"/>
                <a:gd name="connsiteY17" fmla="*/ 2376152 h 4179193"/>
                <a:gd name="connsiteX18" fmla="*/ 231947 w 6342972"/>
                <a:gd name="connsiteY18" fmla="*/ 4127678 h 4179193"/>
                <a:gd name="connsiteX19" fmla="*/ 1494075 w 6342972"/>
                <a:gd name="connsiteY19" fmla="*/ 1841679 h 4179193"/>
                <a:gd name="connsiteX20" fmla="*/ 1230060 w 6342972"/>
                <a:gd name="connsiteY20" fmla="*/ 862884 h 4179193"/>
                <a:gd name="connsiteX21" fmla="*/ 225507 w 6342972"/>
                <a:gd name="connsiteY21" fmla="*/ 57954 h 4179193"/>
                <a:gd name="connsiteX22" fmla="*/ 231947 w 6342972"/>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1281448 w 6117465"/>
                <a:gd name="connsiteY18" fmla="*/ 2401909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3354946 w 6117465"/>
                <a:gd name="connsiteY18" fmla="*/ 1757965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3354946 w 6117465"/>
                <a:gd name="connsiteY18" fmla="*/ 1757965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3354946 w 6117465"/>
                <a:gd name="connsiteY18" fmla="*/ 1757965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5 w 6117465"/>
                <a:gd name="connsiteY18" fmla="*/ 1828798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5 w 6117465"/>
                <a:gd name="connsiteY18" fmla="*/ 1828798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5 w 6117465"/>
                <a:gd name="connsiteY18" fmla="*/ 1828798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5 w 6117465"/>
                <a:gd name="connsiteY18" fmla="*/ 1828798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897747 w 6117465"/>
                <a:gd name="connsiteY18" fmla="*/ 1828798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1268568 w 6117465"/>
                <a:gd name="connsiteY19" fmla="*/ 1841679 h 4179193"/>
                <a:gd name="connsiteX20" fmla="*/ 1004553 w 6117465"/>
                <a:gd name="connsiteY20" fmla="*/ 862884 h 4179193"/>
                <a:gd name="connsiteX21" fmla="*/ 0 w 6117465"/>
                <a:gd name="connsiteY21" fmla="*/ 57954 h 4179193"/>
                <a:gd name="connsiteX22" fmla="*/ 6440 w 6117465"/>
                <a:gd name="connsiteY22"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285998 w 6117465"/>
                <a:gd name="connsiteY19" fmla="*/ 1635616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21226 w 6117465"/>
                <a:gd name="connsiteY19" fmla="*/ 1255690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21226 w 6117465"/>
                <a:gd name="connsiteY19" fmla="*/ 1255690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395468 w 6117465"/>
                <a:gd name="connsiteY19" fmla="*/ 1236372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395468 w 6117465"/>
                <a:gd name="connsiteY19" fmla="*/ 1236372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395468 w 6117465"/>
                <a:gd name="connsiteY19" fmla="*/ 1236372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395468 w 6117465"/>
                <a:gd name="connsiteY19" fmla="*/ 1236372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08347 w 6117465"/>
                <a:gd name="connsiteY19" fmla="*/ 1236372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01908 w 6117465"/>
                <a:gd name="connsiteY19" fmla="*/ 1223493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01908 w 6117465"/>
                <a:gd name="connsiteY19" fmla="*/ 1223493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01908 w 6117465"/>
                <a:gd name="connsiteY19" fmla="*/ 1223493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01908 w 6117465"/>
                <a:gd name="connsiteY19" fmla="*/ 1223493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01908 w 6117465"/>
                <a:gd name="connsiteY19" fmla="*/ 1223493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01908 w 6117465"/>
                <a:gd name="connsiteY19" fmla="*/ 1223493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01908 w 6117465"/>
                <a:gd name="connsiteY19" fmla="*/ 1223493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01908 w 6117465"/>
                <a:gd name="connsiteY19" fmla="*/ 1223493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01908 w 6117465"/>
                <a:gd name="connsiteY19" fmla="*/ 1223493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2401908 w 6117465"/>
                <a:gd name="connsiteY19" fmla="*/ 1223493 h 4179193"/>
                <a:gd name="connsiteX20" fmla="*/ 1268568 w 6117465"/>
                <a:gd name="connsiteY20" fmla="*/ 1841679 h 4179193"/>
                <a:gd name="connsiteX21" fmla="*/ 1004553 w 6117465"/>
                <a:gd name="connsiteY21" fmla="*/ 862884 h 4179193"/>
                <a:gd name="connsiteX22" fmla="*/ 0 w 6117465"/>
                <a:gd name="connsiteY22" fmla="*/ 57954 h 4179193"/>
                <a:gd name="connsiteX23" fmla="*/ 6440 w 6117465"/>
                <a:gd name="connsiteY23"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65160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9030 w 6117465"/>
                <a:gd name="connsiteY5" fmla="*/ 2047740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2591 w 6117465"/>
                <a:gd name="connsiteY5" fmla="*/ 2060619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2591 w 6117465"/>
                <a:gd name="connsiteY5" fmla="*/ 2060619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382591 w 6117465"/>
                <a:gd name="connsiteY5" fmla="*/ 2060619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1004553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94735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94735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94735 w 6117465"/>
                <a:gd name="connsiteY22" fmla="*/ 862884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75099 w 6117465"/>
                <a:gd name="connsiteY22" fmla="*/ 853066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75099 w 6117465"/>
                <a:gd name="connsiteY22" fmla="*/ 853066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55464 w 6117465"/>
                <a:gd name="connsiteY22" fmla="*/ 843248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55464 w 6117465"/>
                <a:gd name="connsiteY22" fmla="*/ 843248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55464 w 6117465"/>
                <a:gd name="connsiteY22" fmla="*/ 843248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55464 w 6117465"/>
                <a:gd name="connsiteY22" fmla="*/ 843248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45646 w 6117465"/>
                <a:gd name="connsiteY22" fmla="*/ 823613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45646 w 6117465"/>
                <a:gd name="connsiteY22" fmla="*/ 823613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45646 w 6117465"/>
                <a:gd name="connsiteY22" fmla="*/ 823613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41679 h 4179193"/>
                <a:gd name="connsiteX22" fmla="*/ 945646 w 6117465"/>
                <a:gd name="connsiteY22" fmla="*/ 823613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945646 w 6117465"/>
                <a:gd name="connsiteY22" fmla="*/ 823613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926010 w 6117465"/>
                <a:gd name="connsiteY22" fmla="*/ 813795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926010 w 6117465"/>
                <a:gd name="connsiteY22" fmla="*/ 813795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906374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906374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02664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68568 w 6117465"/>
                <a:gd name="connsiteY21" fmla="*/ 1851497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01908 w 6117465"/>
                <a:gd name="connsiteY20" fmla="*/ 1223493 h 4179193"/>
                <a:gd name="connsiteX21" fmla="*/ 1288204 w 6117465"/>
                <a:gd name="connsiteY21" fmla="*/ 1880950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11726 w 6117465"/>
                <a:gd name="connsiteY20" fmla="*/ 1233312 h 4179193"/>
                <a:gd name="connsiteX21" fmla="*/ 1288204 w 6117465"/>
                <a:gd name="connsiteY21" fmla="*/ 1880950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116685 w 6117465"/>
                <a:gd name="connsiteY6" fmla="*/ 2820472 h 4179193"/>
                <a:gd name="connsiteX7" fmla="*/ 3561008 w 6117465"/>
                <a:gd name="connsiteY7" fmla="*/ 2350394 h 4179193"/>
                <a:gd name="connsiteX8" fmla="*/ 4584877 w 6117465"/>
                <a:gd name="connsiteY8" fmla="*/ 2054180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11726 w 6117465"/>
                <a:gd name="connsiteY20" fmla="*/ 1233312 h 4179193"/>
                <a:gd name="connsiteX21" fmla="*/ 1288204 w 6117465"/>
                <a:gd name="connsiteY21" fmla="*/ 1880950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116685 w 6117465"/>
                <a:gd name="connsiteY6" fmla="*/ 2820472 h 4179193"/>
                <a:gd name="connsiteX7" fmla="*/ 3561008 w 6117465"/>
                <a:gd name="connsiteY7" fmla="*/ 2350394 h 4179193"/>
                <a:gd name="connsiteX8" fmla="*/ 4603765 w 6117465"/>
                <a:gd name="connsiteY8" fmla="*/ 2035291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11726 w 6117465"/>
                <a:gd name="connsiteY20" fmla="*/ 1233312 h 4179193"/>
                <a:gd name="connsiteX21" fmla="*/ 1288204 w 6117465"/>
                <a:gd name="connsiteY21" fmla="*/ 1880950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116685 w 6117465"/>
                <a:gd name="connsiteY6" fmla="*/ 2820472 h 4179193"/>
                <a:gd name="connsiteX7" fmla="*/ 3561008 w 6117465"/>
                <a:gd name="connsiteY7" fmla="*/ 2350394 h 4179193"/>
                <a:gd name="connsiteX8" fmla="*/ 4594321 w 6117465"/>
                <a:gd name="connsiteY8" fmla="*/ 2035291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11726 w 6117465"/>
                <a:gd name="connsiteY20" fmla="*/ 1233312 h 4179193"/>
                <a:gd name="connsiteX21" fmla="*/ 1288204 w 6117465"/>
                <a:gd name="connsiteY21" fmla="*/ 1880950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097796 w 6117465"/>
                <a:gd name="connsiteY6" fmla="*/ 2820472 h 4179193"/>
                <a:gd name="connsiteX7" fmla="*/ 3561008 w 6117465"/>
                <a:gd name="connsiteY7" fmla="*/ 2350394 h 4179193"/>
                <a:gd name="connsiteX8" fmla="*/ 4594321 w 6117465"/>
                <a:gd name="connsiteY8" fmla="*/ 2035291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11726 w 6117465"/>
                <a:gd name="connsiteY20" fmla="*/ 1233312 h 4179193"/>
                <a:gd name="connsiteX21" fmla="*/ 1288204 w 6117465"/>
                <a:gd name="connsiteY21" fmla="*/ 1880950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097796 w 6117465"/>
                <a:gd name="connsiteY6" fmla="*/ 2820472 h 4179193"/>
                <a:gd name="connsiteX7" fmla="*/ 3561008 w 6117465"/>
                <a:gd name="connsiteY7" fmla="*/ 2350394 h 4179193"/>
                <a:gd name="connsiteX8" fmla="*/ 4594321 w 6117465"/>
                <a:gd name="connsiteY8" fmla="*/ 2035291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11726 w 6117465"/>
                <a:gd name="connsiteY20" fmla="*/ 1233312 h 4179193"/>
                <a:gd name="connsiteX21" fmla="*/ 1288204 w 6117465"/>
                <a:gd name="connsiteY21" fmla="*/ 1880950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097796 w 6117465"/>
                <a:gd name="connsiteY6" fmla="*/ 2820472 h 4179193"/>
                <a:gd name="connsiteX7" fmla="*/ 3561008 w 6117465"/>
                <a:gd name="connsiteY7" fmla="*/ 2350394 h 4179193"/>
                <a:gd name="connsiteX8" fmla="*/ 4594321 w 6117465"/>
                <a:gd name="connsiteY8" fmla="*/ 2035291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11726 w 6117465"/>
                <a:gd name="connsiteY20" fmla="*/ 1233312 h 4179193"/>
                <a:gd name="connsiteX21" fmla="*/ 1288204 w 6117465"/>
                <a:gd name="connsiteY21" fmla="*/ 1880950 h 4179193"/>
                <a:gd name="connsiteX22" fmla="*/ 896557 w 6117465"/>
                <a:gd name="connsiteY22" fmla="*/ 803977 h 4179193"/>
                <a:gd name="connsiteX23" fmla="*/ 0 w 6117465"/>
                <a:gd name="connsiteY23" fmla="*/ 57954 h 4179193"/>
                <a:gd name="connsiteX24" fmla="*/ 6440 w 6117465"/>
                <a:gd name="connsiteY24" fmla="*/ 0 h 4179193"/>
                <a:gd name="connsiteX0" fmla="*/ 6440 w 6117465"/>
                <a:gd name="connsiteY0" fmla="*/ 0 h 4179193"/>
                <a:gd name="connsiteX1" fmla="*/ 1197735 w 6117465"/>
                <a:gd name="connsiteY1" fmla="*/ 592428 h 4179193"/>
                <a:gd name="connsiteX2" fmla="*/ 946596 w 6117465"/>
                <a:gd name="connsiteY2" fmla="*/ 1429555 h 4179193"/>
                <a:gd name="connsiteX3" fmla="*/ 2189408 w 6117465"/>
                <a:gd name="connsiteY3" fmla="*/ 1126901 h 4179193"/>
                <a:gd name="connsiteX4" fmla="*/ 3870101 w 6117465"/>
                <a:gd name="connsiteY4" fmla="*/ 1616298 h 4179193"/>
                <a:gd name="connsiteX5" fmla="*/ 2633729 w 6117465"/>
                <a:gd name="connsiteY5" fmla="*/ 2032117 h 4179193"/>
                <a:gd name="connsiteX6" fmla="*/ 3097796 w 6117465"/>
                <a:gd name="connsiteY6" fmla="*/ 2820472 h 4179193"/>
                <a:gd name="connsiteX7" fmla="*/ 3561008 w 6117465"/>
                <a:gd name="connsiteY7" fmla="*/ 2350394 h 4179193"/>
                <a:gd name="connsiteX8" fmla="*/ 4594321 w 6117465"/>
                <a:gd name="connsiteY8" fmla="*/ 2035291 h 4179193"/>
                <a:gd name="connsiteX9" fmla="*/ 4984122 w 6117465"/>
                <a:gd name="connsiteY9" fmla="*/ 3065171 h 4179193"/>
                <a:gd name="connsiteX10" fmla="*/ 5628067 w 6117465"/>
                <a:gd name="connsiteY10" fmla="*/ 3702675 h 4179193"/>
                <a:gd name="connsiteX11" fmla="*/ 5743978 w 6117465"/>
                <a:gd name="connsiteY11" fmla="*/ 3586765 h 4179193"/>
                <a:gd name="connsiteX12" fmla="*/ 6117465 w 6117465"/>
                <a:gd name="connsiteY12" fmla="*/ 4146996 h 4179193"/>
                <a:gd name="connsiteX13" fmla="*/ 5061396 w 6117465"/>
                <a:gd name="connsiteY13" fmla="*/ 4179193 h 4179193"/>
                <a:gd name="connsiteX14" fmla="*/ 5228822 w 6117465"/>
                <a:gd name="connsiteY14" fmla="*/ 4031087 h 4179193"/>
                <a:gd name="connsiteX15" fmla="*/ 4565560 w 6117465"/>
                <a:gd name="connsiteY15" fmla="*/ 2955701 h 4179193"/>
                <a:gd name="connsiteX16" fmla="*/ 3702675 w 6117465"/>
                <a:gd name="connsiteY16" fmla="*/ 2646608 h 4179193"/>
                <a:gd name="connsiteX17" fmla="*/ 1719328 w 6117465"/>
                <a:gd name="connsiteY17" fmla="*/ 2376152 h 4179193"/>
                <a:gd name="connsiteX18" fmla="*/ 2910626 w 6117465"/>
                <a:gd name="connsiteY18" fmla="*/ 1835237 h 4179193"/>
                <a:gd name="connsiteX19" fmla="*/ 3580325 w 6117465"/>
                <a:gd name="connsiteY19" fmla="*/ 1326523 h 4179193"/>
                <a:gd name="connsiteX20" fmla="*/ 2411726 w 6117465"/>
                <a:gd name="connsiteY20" fmla="*/ 1233312 h 4179193"/>
                <a:gd name="connsiteX21" fmla="*/ 1288204 w 6117465"/>
                <a:gd name="connsiteY21" fmla="*/ 1880950 h 4179193"/>
                <a:gd name="connsiteX22" fmla="*/ 896557 w 6117465"/>
                <a:gd name="connsiteY22" fmla="*/ 803977 h 4179193"/>
                <a:gd name="connsiteX23" fmla="*/ 0 w 6117465"/>
                <a:gd name="connsiteY23" fmla="*/ 57954 h 4179193"/>
                <a:gd name="connsiteX24" fmla="*/ 6440 w 6117465"/>
                <a:gd name="connsiteY24" fmla="*/ 0 h 4179193"/>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33620 w 6139359"/>
                <a:gd name="connsiteY20" fmla="*/ 1261645 h 4207526"/>
                <a:gd name="connsiteX21" fmla="*/ 1310098 w 6139359"/>
                <a:gd name="connsiteY21" fmla="*/ 1909283 h 4207526"/>
                <a:gd name="connsiteX22" fmla="*/ 918451 w 6139359"/>
                <a:gd name="connsiteY22" fmla="*/ 832310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16157 w 6139359"/>
                <a:gd name="connsiteY20" fmla="*/ 1294823 h 4207526"/>
                <a:gd name="connsiteX21" fmla="*/ 1310098 w 6139359"/>
                <a:gd name="connsiteY21" fmla="*/ 1909283 h 4207526"/>
                <a:gd name="connsiteX22" fmla="*/ 918451 w 6139359"/>
                <a:gd name="connsiteY22" fmla="*/ 832310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16157 w 6139359"/>
                <a:gd name="connsiteY20" fmla="*/ 1294823 h 4207526"/>
                <a:gd name="connsiteX21" fmla="*/ 1310098 w 6139359"/>
                <a:gd name="connsiteY21" fmla="*/ 1909283 h 4207526"/>
                <a:gd name="connsiteX22" fmla="*/ 918451 w 6139359"/>
                <a:gd name="connsiteY22" fmla="*/ 832310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16157 w 6139359"/>
                <a:gd name="connsiteY20" fmla="*/ 1294823 h 4207526"/>
                <a:gd name="connsiteX21" fmla="*/ 1310098 w 6139359"/>
                <a:gd name="connsiteY21" fmla="*/ 1909283 h 4207526"/>
                <a:gd name="connsiteX22" fmla="*/ 918451 w 6139359"/>
                <a:gd name="connsiteY22" fmla="*/ 832310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18451 w 6139359"/>
                <a:gd name="connsiteY22" fmla="*/ 832310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18451 w 6139359"/>
                <a:gd name="connsiteY22" fmla="*/ 832310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18451 w 6139359"/>
                <a:gd name="connsiteY22" fmla="*/ 832310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18451 w 6139359"/>
                <a:gd name="connsiteY22" fmla="*/ 832310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14958 w 6139359"/>
                <a:gd name="connsiteY22" fmla="*/ 828817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14958 w 6139359"/>
                <a:gd name="connsiteY22" fmla="*/ 828817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14958 w 6139359"/>
                <a:gd name="connsiteY22" fmla="*/ 828817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14958 w 6139359"/>
                <a:gd name="connsiteY22" fmla="*/ 828817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09076 w 6139359"/>
                <a:gd name="connsiteY22" fmla="*/ 825876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09076 w 6139359"/>
                <a:gd name="connsiteY22" fmla="*/ 825876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1396 w 6139359"/>
                <a:gd name="connsiteY20" fmla="*/ 1294823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9076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6135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6135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55623 w 6139359"/>
                <a:gd name="connsiteY5" fmla="*/ 2060450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6135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65068 w 6139359"/>
                <a:gd name="connsiteY5" fmla="*/ 2079339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6135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27290 w 6139359"/>
                <a:gd name="connsiteY5" fmla="*/ 2098228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6135 w 6139359"/>
                <a:gd name="connsiteY22" fmla="*/ 817053 h 4207526"/>
                <a:gd name="connsiteX23" fmla="*/ 21894 w 6139359"/>
                <a:gd name="connsiteY23" fmla="*/ 86287 h 4207526"/>
                <a:gd name="connsiteX24" fmla="*/ 0 w 6139359"/>
                <a:gd name="connsiteY24" fmla="*/ 0 h 4207526"/>
                <a:gd name="connsiteX0" fmla="*/ 0 w 6139359"/>
                <a:gd name="connsiteY0" fmla="*/ 0 h 4207526"/>
                <a:gd name="connsiteX1" fmla="*/ 1219629 w 6139359"/>
                <a:gd name="connsiteY1" fmla="*/ 620761 h 4207526"/>
                <a:gd name="connsiteX2" fmla="*/ 968490 w 6139359"/>
                <a:gd name="connsiteY2" fmla="*/ 1457888 h 4207526"/>
                <a:gd name="connsiteX3" fmla="*/ 2211302 w 6139359"/>
                <a:gd name="connsiteY3" fmla="*/ 1155234 h 4207526"/>
                <a:gd name="connsiteX4" fmla="*/ 3891995 w 6139359"/>
                <a:gd name="connsiteY4" fmla="*/ 1644631 h 4207526"/>
                <a:gd name="connsiteX5" fmla="*/ 2627290 w 6139359"/>
                <a:gd name="connsiteY5" fmla="*/ 2098228 h 4207526"/>
                <a:gd name="connsiteX6" fmla="*/ 3119690 w 6139359"/>
                <a:gd name="connsiteY6" fmla="*/ 2848805 h 4207526"/>
                <a:gd name="connsiteX7" fmla="*/ 3582902 w 6139359"/>
                <a:gd name="connsiteY7" fmla="*/ 2378727 h 4207526"/>
                <a:gd name="connsiteX8" fmla="*/ 4616215 w 6139359"/>
                <a:gd name="connsiteY8" fmla="*/ 2063624 h 4207526"/>
                <a:gd name="connsiteX9" fmla="*/ 5006016 w 6139359"/>
                <a:gd name="connsiteY9" fmla="*/ 3093504 h 4207526"/>
                <a:gd name="connsiteX10" fmla="*/ 5649961 w 6139359"/>
                <a:gd name="connsiteY10" fmla="*/ 3731008 h 4207526"/>
                <a:gd name="connsiteX11" fmla="*/ 5765872 w 6139359"/>
                <a:gd name="connsiteY11" fmla="*/ 3615098 h 4207526"/>
                <a:gd name="connsiteX12" fmla="*/ 6139359 w 6139359"/>
                <a:gd name="connsiteY12" fmla="*/ 4175329 h 4207526"/>
                <a:gd name="connsiteX13" fmla="*/ 5083290 w 6139359"/>
                <a:gd name="connsiteY13" fmla="*/ 4207526 h 4207526"/>
                <a:gd name="connsiteX14" fmla="*/ 5250716 w 6139359"/>
                <a:gd name="connsiteY14" fmla="*/ 4059420 h 4207526"/>
                <a:gd name="connsiteX15" fmla="*/ 4587454 w 6139359"/>
                <a:gd name="connsiteY15" fmla="*/ 2984034 h 4207526"/>
                <a:gd name="connsiteX16" fmla="*/ 3724569 w 6139359"/>
                <a:gd name="connsiteY16" fmla="*/ 2674941 h 4207526"/>
                <a:gd name="connsiteX17" fmla="*/ 1741222 w 6139359"/>
                <a:gd name="connsiteY17" fmla="*/ 2404485 h 4207526"/>
                <a:gd name="connsiteX18" fmla="*/ 2932520 w 6139359"/>
                <a:gd name="connsiteY18" fmla="*/ 1863570 h 4207526"/>
                <a:gd name="connsiteX19" fmla="*/ 3602219 w 6139359"/>
                <a:gd name="connsiteY19" fmla="*/ 1354856 h 4207526"/>
                <a:gd name="connsiteX20" fmla="*/ 2427278 w 6139359"/>
                <a:gd name="connsiteY20" fmla="*/ 1300705 h 4207526"/>
                <a:gd name="connsiteX21" fmla="*/ 1310098 w 6139359"/>
                <a:gd name="connsiteY21" fmla="*/ 1909283 h 4207526"/>
                <a:gd name="connsiteX22" fmla="*/ 906135 w 6139359"/>
                <a:gd name="connsiteY22" fmla="*/ 817053 h 4207526"/>
                <a:gd name="connsiteX23" fmla="*/ 21894 w 6139359"/>
                <a:gd name="connsiteY23" fmla="*/ 86287 h 4207526"/>
                <a:gd name="connsiteX24" fmla="*/ 0 w 6139359"/>
                <a:gd name="connsiteY24" fmla="*/ 0 h 420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39359" h="4207526">
                  <a:moveTo>
                    <a:pt x="0" y="0"/>
                  </a:moveTo>
                  <a:cubicBezTo>
                    <a:pt x="201768" y="352023"/>
                    <a:pt x="1101573" y="191465"/>
                    <a:pt x="1219629" y="620761"/>
                  </a:cubicBezTo>
                  <a:cubicBezTo>
                    <a:pt x="1329098" y="1118744"/>
                    <a:pt x="818712" y="1052442"/>
                    <a:pt x="968490" y="1457888"/>
                  </a:cubicBezTo>
                  <a:cubicBezTo>
                    <a:pt x="1120890" y="1784154"/>
                    <a:pt x="1942280" y="1782564"/>
                    <a:pt x="2211302" y="1155234"/>
                  </a:cubicBezTo>
                  <a:cubicBezTo>
                    <a:pt x="2579987" y="540313"/>
                    <a:pt x="4187892" y="908350"/>
                    <a:pt x="3891995" y="1644631"/>
                  </a:cubicBezTo>
                  <a:cubicBezTo>
                    <a:pt x="3594828" y="2137725"/>
                    <a:pt x="3020096" y="2046713"/>
                    <a:pt x="2627290" y="2098228"/>
                  </a:cubicBezTo>
                  <a:cubicBezTo>
                    <a:pt x="1633732" y="2264736"/>
                    <a:pt x="2218169" y="3097796"/>
                    <a:pt x="3119690" y="2848805"/>
                  </a:cubicBezTo>
                  <a:cubicBezTo>
                    <a:pt x="3438227" y="2754791"/>
                    <a:pt x="3469139" y="2569764"/>
                    <a:pt x="3582902" y="2378727"/>
                  </a:cubicBezTo>
                  <a:cubicBezTo>
                    <a:pt x="3764924" y="2101833"/>
                    <a:pt x="4113938" y="1952605"/>
                    <a:pt x="4616215" y="2063624"/>
                  </a:cubicBezTo>
                  <a:cubicBezTo>
                    <a:pt x="5114199" y="2138752"/>
                    <a:pt x="5422433" y="2747922"/>
                    <a:pt x="5006016" y="3093504"/>
                  </a:cubicBezTo>
                  <a:cubicBezTo>
                    <a:pt x="4623941" y="3514214"/>
                    <a:pt x="5362333" y="3677347"/>
                    <a:pt x="5649961" y="3731008"/>
                  </a:cubicBezTo>
                  <a:lnTo>
                    <a:pt x="5765872" y="3615098"/>
                  </a:lnTo>
                  <a:lnTo>
                    <a:pt x="6139359" y="4175329"/>
                  </a:lnTo>
                  <a:lnTo>
                    <a:pt x="5083290" y="4207526"/>
                  </a:lnTo>
                  <a:lnTo>
                    <a:pt x="5250716" y="4059420"/>
                  </a:lnTo>
                  <a:cubicBezTo>
                    <a:pt x="4881521" y="3883409"/>
                    <a:pt x="4080885" y="3546412"/>
                    <a:pt x="4587454" y="2984034"/>
                  </a:cubicBezTo>
                  <a:cubicBezTo>
                    <a:pt x="5319403" y="2348677"/>
                    <a:pt x="4055446" y="1936592"/>
                    <a:pt x="3724569" y="2674941"/>
                  </a:cubicBezTo>
                  <a:cubicBezTo>
                    <a:pt x="3430500" y="3479870"/>
                    <a:pt x="1629605" y="3331764"/>
                    <a:pt x="1741222" y="2404485"/>
                  </a:cubicBezTo>
                  <a:cubicBezTo>
                    <a:pt x="1859317" y="1875765"/>
                    <a:pt x="2574059" y="1870009"/>
                    <a:pt x="2932520" y="1863570"/>
                  </a:cubicBezTo>
                  <a:cubicBezTo>
                    <a:pt x="3365035" y="1849618"/>
                    <a:pt x="3706324" y="1617799"/>
                    <a:pt x="3602219" y="1354856"/>
                  </a:cubicBezTo>
                  <a:cubicBezTo>
                    <a:pt x="3517434" y="1143428"/>
                    <a:pt x="2746869" y="907840"/>
                    <a:pt x="2427278" y="1300705"/>
                  </a:cubicBezTo>
                  <a:cubicBezTo>
                    <a:pt x="2163659" y="1857207"/>
                    <a:pt x="1652461" y="1941481"/>
                    <a:pt x="1310098" y="1909283"/>
                  </a:cubicBezTo>
                  <a:cubicBezTo>
                    <a:pt x="368428" y="1783911"/>
                    <a:pt x="688460" y="1098857"/>
                    <a:pt x="906135" y="817053"/>
                  </a:cubicBezTo>
                  <a:cubicBezTo>
                    <a:pt x="1119214" y="377738"/>
                    <a:pt x="163562" y="474799"/>
                    <a:pt x="21894" y="86287"/>
                  </a:cubicBezTo>
                  <a:lnTo>
                    <a:pt x="0" y="0"/>
                  </a:lnTo>
                  <a:close/>
                </a:path>
              </a:pathLst>
            </a:custGeom>
            <a:solidFill>
              <a:srgbClr val="DCDDDD"/>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72" name="Freeform 200">
              <a:extLst>
                <a:ext uri="{FF2B5EF4-FFF2-40B4-BE49-F238E27FC236}">
                  <a16:creationId xmlns:a16="http://schemas.microsoft.com/office/drawing/2014/main" id="{F746BFEB-DE4D-41DD-B6F2-9884CE9F9573}"/>
                </a:ext>
              </a:extLst>
            </p:cNvPr>
            <p:cNvSpPr/>
            <p:nvPr/>
          </p:nvSpPr>
          <p:spPr>
            <a:xfrm>
              <a:off x="1403797" y="2144333"/>
              <a:ext cx="5492412" cy="3860656"/>
            </a:xfrm>
            <a:custGeom>
              <a:avLst/>
              <a:gdLst>
                <a:gd name="connsiteX0" fmla="*/ 0 w 6394361"/>
                <a:gd name="connsiteY0" fmla="*/ 0 h 3290553"/>
                <a:gd name="connsiteX1" fmla="*/ 1139780 w 6394361"/>
                <a:gd name="connsiteY1" fmla="*/ 837127 h 3290553"/>
                <a:gd name="connsiteX2" fmla="*/ 1803042 w 6394361"/>
                <a:gd name="connsiteY2" fmla="*/ 1667814 h 3290553"/>
                <a:gd name="connsiteX3" fmla="*/ 2665927 w 6394361"/>
                <a:gd name="connsiteY3" fmla="*/ 985234 h 3290553"/>
                <a:gd name="connsiteX4" fmla="*/ 3515933 w 6394361"/>
                <a:gd name="connsiteY4" fmla="*/ 1796603 h 3290553"/>
                <a:gd name="connsiteX5" fmla="*/ 2163651 w 6394361"/>
                <a:gd name="connsiteY5" fmla="*/ 2034862 h 3290553"/>
                <a:gd name="connsiteX6" fmla="*/ 3451538 w 6394361"/>
                <a:gd name="connsiteY6" fmla="*/ 2814034 h 3290553"/>
                <a:gd name="connsiteX7" fmla="*/ 3921617 w 6394361"/>
                <a:gd name="connsiteY7" fmla="*/ 2189409 h 3290553"/>
                <a:gd name="connsiteX8" fmla="*/ 4752304 w 6394361"/>
                <a:gd name="connsiteY8" fmla="*/ 3045854 h 3290553"/>
                <a:gd name="connsiteX9" fmla="*/ 6394361 w 6394361"/>
                <a:gd name="connsiteY9" fmla="*/ 3290553 h 3290553"/>
                <a:gd name="connsiteX0" fmla="*/ 0 w 6394361"/>
                <a:gd name="connsiteY0" fmla="*/ 0 h 3290553"/>
                <a:gd name="connsiteX1" fmla="*/ 1139780 w 6394361"/>
                <a:gd name="connsiteY1" fmla="*/ 837127 h 3290553"/>
                <a:gd name="connsiteX2" fmla="*/ 1803042 w 6394361"/>
                <a:gd name="connsiteY2" fmla="*/ 1667814 h 3290553"/>
                <a:gd name="connsiteX3" fmla="*/ 2665927 w 6394361"/>
                <a:gd name="connsiteY3" fmla="*/ 985234 h 3290553"/>
                <a:gd name="connsiteX4" fmla="*/ 3515933 w 6394361"/>
                <a:gd name="connsiteY4" fmla="*/ 1796603 h 3290553"/>
                <a:gd name="connsiteX5" fmla="*/ 2163651 w 6394361"/>
                <a:gd name="connsiteY5" fmla="*/ 2034862 h 3290553"/>
                <a:gd name="connsiteX6" fmla="*/ 3451538 w 6394361"/>
                <a:gd name="connsiteY6" fmla="*/ 2814034 h 3290553"/>
                <a:gd name="connsiteX7" fmla="*/ 3921617 w 6394361"/>
                <a:gd name="connsiteY7" fmla="*/ 2189409 h 3290553"/>
                <a:gd name="connsiteX8" fmla="*/ 4752304 w 6394361"/>
                <a:gd name="connsiteY8" fmla="*/ 3045854 h 3290553"/>
                <a:gd name="connsiteX9" fmla="*/ 6394361 w 6394361"/>
                <a:gd name="connsiteY9" fmla="*/ 3290553 h 3290553"/>
                <a:gd name="connsiteX0" fmla="*/ 0 w 6394361"/>
                <a:gd name="connsiteY0" fmla="*/ 0 h 3290553"/>
                <a:gd name="connsiteX1" fmla="*/ 991673 w 6394361"/>
                <a:gd name="connsiteY1" fmla="*/ 431443 h 3290553"/>
                <a:gd name="connsiteX2" fmla="*/ 1803042 w 6394361"/>
                <a:gd name="connsiteY2" fmla="*/ 1667814 h 3290553"/>
                <a:gd name="connsiteX3" fmla="*/ 2665927 w 6394361"/>
                <a:gd name="connsiteY3" fmla="*/ 985234 h 3290553"/>
                <a:gd name="connsiteX4" fmla="*/ 3515933 w 6394361"/>
                <a:gd name="connsiteY4" fmla="*/ 1796603 h 3290553"/>
                <a:gd name="connsiteX5" fmla="*/ 2163651 w 6394361"/>
                <a:gd name="connsiteY5" fmla="*/ 2034862 h 3290553"/>
                <a:gd name="connsiteX6" fmla="*/ 3451538 w 6394361"/>
                <a:gd name="connsiteY6" fmla="*/ 2814034 h 3290553"/>
                <a:gd name="connsiteX7" fmla="*/ 3921617 w 6394361"/>
                <a:gd name="connsiteY7" fmla="*/ 2189409 h 3290553"/>
                <a:gd name="connsiteX8" fmla="*/ 4752304 w 6394361"/>
                <a:gd name="connsiteY8" fmla="*/ 3045854 h 3290553"/>
                <a:gd name="connsiteX9" fmla="*/ 6394361 w 6394361"/>
                <a:gd name="connsiteY9" fmla="*/ 3290553 h 3290553"/>
                <a:gd name="connsiteX0" fmla="*/ 0 w 6394361"/>
                <a:gd name="connsiteY0" fmla="*/ 0 h 3290553"/>
                <a:gd name="connsiteX1" fmla="*/ 991673 w 6394361"/>
                <a:gd name="connsiteY1" fmla="*/ 431443 h 3290553"/>
                <a:gd name="connsiteX2" fmla="*/ 1803042 w 6394361"/>
                <a:gd name="connsiteY2" fmla="*/ 1667814 h 3290553"/>
                <a:gd name="connsiteX3" fmla="*/ 2665927 w 6394361"/>
                <a:gd name="connsiteY3" fmla="*/ 985234 h 3290553"/>
                <a:gd name="connsiteX4" fmla="*/ 3515933 w 6394361"/>
                <a:gd name="connsiteY4" fmla="*/ 1796603 h 3290553"/>
                <a:gd name="connsiteX5" fmla="*/ 2163651 w 6394361"/>
                <a:gd name="connsiteY5" fmla="*/ 2034862 h 3290553"/>
                <a:gd name="connsiteX6" fmla="*/ 3451538 w 6394361"/>
                <a:gd name="connsiteY6" fmla="*/ 2814034 h 3290553"/>
                <a:gd name="connsiteX7" fmla="*/ 3921617 w 6394361"/>
                <a:gd name="connsiteY7" fmla="*/ 2189409 h 3290553"/>
                <a:gd name="connsiteX8" fmla="*/ 4752304 w 6394361"/>
                <a:gd name="connsiteY8" fmla="*/ 3045854 h 3290553"/>
                <a:gd name="connsiteX9" fmla="*/ 6394361 w 6394361"/>
                <a:gd name="connsiteY9" fmla="*/ 3290553 h 3290553"/>
                <a:gd name="connsiteX0" fmla="*/ 0 w 6394361"/>
                <a:gd name="connsiteY0" fmla="*/ 0 h 3290553"/>
                <a:gd name="connsiteX1" fmla="*/ 991673 w 6394361"/>
                <a:gd name="connsiteY1" fmla="*/ 431443 h 3290553"/>
                <a:gd name="connsiteX2" fmla="*/ 1803042 w 6394361"/>
                <a:gd name="connsiteY2" fmla="*/ 1667814 h 3290553"/>
                <a:gd name="connsiteX3" fmla="*/ 2665927 w 6394361"/>
                <a:gd name="connsiteY3" fmla="*/ 985234 h 3290553"/>
                <a:gd name="connsiteX4" fmla="*/ 3515933 w 6394361"/>
                <a:gd name="connsiteY4" fmla="*/ 1796603 h 3290553"/>
                <a:gd name="connsiteX5" fmla="*/ 2163651 w 6394361"/>
                <a:gd name="connsiteY5" fmla="*/ 2034862 h 3290553"/>
                <a:gd name="connsiteX6" fmla="*/ 3451538 w 6394361"/>
                <a:gd name="connsiteY6" fmla="*/ 2814034 h 3290553"/>
                <a:gd name="connsiteX7" fmla="*/ 3921617 w 6394361"/>
                <a:gd name="connsiteY7" fmla="*/ 2189409 h 3290553"/>
                <a:gd name="connsiteX8" fmla="*/ 4752304 w 6394361"/>
                <a:gd name="connsiteY8" fmla="*/ 3045854 h 3290553"/>
                <a:gd name="connsiteX9" fmla="*/ 6394361 w 6394361"/>
                <a:gd name="connsiteY9" fmla="*/ 3290553 h 3290553"/>
                <a:gd name="connsiteX0" fmla="*/ 0 w 6394361"/>
                <a:gd name="connsiteY0" fmla="*/ 0 h 3290553"/>
                <a:gd name="connsiteX1" fmla="*/ 991673 w 6394361"/>
                <a:gd name="connsiteY1" fmla="*/ 431443 h 3290553"/>
                <a:gd name="connsiteX2" fmla="*/ 1803042 w 6394361"/>
                <a:gd name="connsiteY2" fmla="*/ 1667814 h 3290553"/>
                <a:gd name="connsiteX3" fmla="*/ 2665927 w 6394361"/>
                <a:gd name="connsiteY3" fmla="*/ 985234 h 3290553"/>
                <a:gd name="connsiteX4" fmla="*/ 3515933 w 6394361"/>
                <a:gd name="connsiteY4" fmla="*/ 1796603 h 3290553"/>
                <a:gd name="connsiteX5" fmla="*/ 2163651 w 6394361"/>
                <a:gd name="connsiteY5" fmla="*/ 2034862 h 3290553"/>
                <a:gd name="connsiteX6" fmla="*/ 3451538 w 6394361"/>
                <a:gd name="connsiteY6" fmla="*/ 2814034 h 3290553"/>
                <a:gd name="connsiteX7" fmla="*/ 3921617 w 6394361"/>
                <a:gd name="connsiteY7" fmla="*/ 2189409 h 3290553"/>
                <a:gd name="connsiteX8" fmla="*/ 4752304 w 6394361"/>
                <a:gd name="connsiteY8" fmla="*/ 3045854 h 3290553"/>
                <a:gd name="connsiteX9" fmla="*/ 6394361 w 6394361"/>
                <a:gd name="connsiteY9" fmla="*/ 3290553 h 3290553"/>
                <a:gd name="connsiteX0" fmla="*/ 0 w 6394361"/>
                <a:gd name="connsiteY0" fmla="*/ 0 h 3290553"/>
                <a:gd name="connsiteX1" fmla="*/ 991673 w 6394361"/>
                <a:gd name="connsiteY1" fmla="*/ 431443 h 3290553"/>
                <a:gd name="connsiteX2" fmla="*/ 1803042 w 6394361"/>
                <a:gd name="connsiteY2" fmla="*/ 1667814 h 3290553"/>
                <a:gd name="connsiteX3" fmla="*/ 2665927 w 6394361"/>
                <a:gd name="connsiteY3" fmla="*/ 985234 h 3290553"/>
                <a:gd name="connsiteX4" fmla="*/ 3515933 w 6394361"/>
                <a:gd name="connsiteY4" fmla="*/ 1796603 h 3290553"/>
                <a:gd name="connsiteX5" fmla="*/ 2163651 w 6394361"/>
                <a:gd name="connsiteY5" fmla="*/ 2034862 h 3290553"/>
                <a:gd name="connsiteX6" fmla="*/ 3451538 w 6394361"/>
                <a:gd name="connsiteY6" fmla="*/ 2814034 h 3290553"/>
                <a:gd name="connsiteX7" fmla="*/ 3921617 w 6394361"/>
                <a:gd name="connsiteY7" fmla="*/ 2189409 h 3290553"/>
                <a:gd name="connsiteX8" fmla="*/ 4752304 w 6394361"/>
                <a:gd name="connsiteY8" fmla="*/ 3045854 h 3290553"/>
                <a:gd name="connsiteX9" fmla="*/ 6394361 w 6394361"/>
                <a:gd name="connsiteY9" fmla="*/ 3290553 h 3290553"/>
                <a:gd name="connsiteX0" fmla="*/ 0 w 6394361"/>
                <a:gd name="connsiteY0" fmla="*/ 0 h 3290553"/>
                <a:gd name="connsiteX1" fmla="*/ 991673 w 6394361"/>
                <a:gd name="connsiteY1" fmla="*/ 431443 h 3290553"/>
                <a:gd name="connsiteX2" fmla="*/ 1803042 w 6394361"/>
                <a:gd name="connsiteY2" fmla="*/ 1667814 h 3290553"/>
                <a:gd name="connsiteX3" fmla="*/ 2665927 w 6394361"/>
                <a:gd name="connsiteY3" fmla="*/ 985234 h 3290553"/>
                <a:gd name="connsiteX4" fmla="*/ 3515933 w 6394361"/>
                <a:gd name="connsiteY4" fmla="*/ 1796603 h 3290553"/>
                <a:gd name="connsiteX5" fmla="*/ 2163651 w 6394361"/>
                <a:gd name="connsiteY5" fmla="*/ 2034862 h 3290553"/>
                <a:gd name="connsiteX6" fmla="*/ 3451538 w 6394361"/>
                <a:gd name="connsiteY6" fmla="*/ 2814034 h 3290553"/>
                <a:gd name="connsiteX7" fmla="*/ 3921617 w 6394361"/>
                <a:gd name="connsiteY7" fmla="*/ 2189409 h 3290553"/>
                <a:gd name="connsiteX8" fmla="*/ 4752304 w 6394361"/>
                <a:gd name="connsiteY8" fmla="*/ 3045854 h 3290553"/>
                <a:gd name="connsiteX9" fmla="*/ 6394361 w 6394361"/>
                <a:gd name="connsiteY9" fmla="*/ 3290553 h 3290553"/>
                <a:gd name="connsiteX0" fmla="*/ 0 w 6394361"/>
                <a:gd name="connsiteY0" fmla="*/ 0 h 3290553"/>
                <a:gd name="connsiteX1" fmla="*/ 991673 w 6394361"/>
                <a:gd name="connsiteY1" fmla="*/ 431443 h 3290553"/>
                <a:gd name="connsiteX2" fmla="*/ 1803042 w 6394361"/>
                <a:gd name="connsiteY2" fmla="*/ 1667814 h 3290553"/>
                <a:gd name="connsiteX3" fmla="*/ 2665927 w 6394361"/>
                <a:gd name="connsiteY3" fmla="*/ 985234 h 3290553"/>
                <a:gd name="connsiteX4" fmla="*/ 3515933 w 6394361"/>
                <a:gd name="connsiteY4" fmla="*/ 1796603 h 3290553"/>
                <a:gd name="connsiteX5" fmla="*/ 2163651 w 6394361"/>
                <a:gd name="connsiteY5" fmla="*/ 2034862 h 3290553"/>
                <a:gd name="connsiteX6" fmla="*/ 3451538 w 6394361"/>
                <a:gd name="connsiteY6" fmla="*/ 2814034 h 3290553"/>
                <a:gd name="connsiteX7" fmla="*/ 3921617 w 6394361"/>
                <a:gd name="connsiteY7" fmla="*/ 2189409 h 3290553"/>
                <a:gd name="connsiteX8" fmla="*/ 4752304 w 6394361"/>
                <a:gd name="connsiteY8" fmla="*/ 3045854 h 3290553"/>
                <a:gd name="connsiteX9" fmla="*/ 6394361 w 6394361"/>
                <a:gd name="connsiteY9" fmla="*/ 3290553 h 3290553"/>
                <a:gd name="connsiteX0" fmla="*/ 0 w 6394361"/>
                <a:gd name="connsiteY0" fmla="*/ 0 h 3290553"/>
                <a:gd name="connsiteX1" fmla="*/ 991673 w 6394361"/>
                <a:gd name="connsiteY1" fmla="*/ 431443 h 3290553"/>
                <a:gd name="connsiteX2" fmla="*/ 1803042 w 6394361"/>
                <a:gd name="connsiteY2" fmla="*/ 1667814 h 3290553"/>
                <a:gd name="connsiteX3" fmla="*/ 2665927 w 6394361"/>
                <a:gd name="connsiteY3" fmla="*/ 985234 h 3290553"/>
                <a:gd name="connsiteX4" fmla="*/ 3515933 w 6394361"/>
                <a:gd name="connsiteY4" fmla="*/ 1796603 h 3290553"/>
                <a:gd name="connsiteX5" fmla="*/ 2163651 w 6394361"/>
                <a:gd name="connsiteY5" fmla="*/ 2034862 h 3290553"/>
                <a:gd name="connsiteX6" fmla="*/ 3451538 w 6394361"/>
                <a:gd name="connsiteY6" fmla="*/ 2814034 h 3290553"/>
                <a:gd name="connsiteX7" fmla="*/ 3921617 w 6394361"/>
                <a:gd name="connsiteY7" fmla="*/ 2189409 h 3290553"/>
                <a:gd name="connsiteX8" fmla="*/ 4752304 w 6394361"/>
                <a:gd name="connsiteY8" fmla="*/ 3045854 h 3290553"/>
                <a:gd name="connsiteX9" fmla="*/ 6394361 w 6394361"/>
                <a:gd name="connsiteY9" fmla="*/ 3290553 h 3290553"/>
                <a:gd name="connsiteX0" fmla="*/ 0 w 6394361"/>
                <a:gd name="connsiteY0" fmla="*/ 0 h 3290553"/>
                <a:gd name="connsiteX1" fmla="*/ 991673 w 6394361"/>
                <a:gd name="connsiteY1" fmla="*/ 431443 h 3290553"/>
                <a:gd name="connsiteX2" fmla="*/ 1803042 w 6394361"/>
                <a:gd name="connsiteY2" fmla="*/ 1667814 h 3290553"/>
                <a:gd name="connsiteX3" fmla="*/ 2665927 w 6394361"/>
                <a:gd name="connsiteY3" fmla="*/ 985234 h 3290553"/>
                <a:gd name="connsiteX4" fmla="*/ 3515933 w 6394361"/>
                <a:gd name="connsiteY4" fmla="*/ 1796603 h 3290553"/>
                <a:gd name="connsiteX5" fmla="*/ 2163651 w 6394361"/>
                <a:gd name="connsiteY5" fmla="*/ 2034862 h 3290553"/>
                <a:gd name="connsiteX6" fmla="*/ 3451538 w 6394361"/>
                <a:gd name="connsiteY6" fmla="*/ 2814034 h 3290553"/>
                <a:gd name="connsiteX7" fmla="*/ 3921617 w 6394361"/>
                <a:gd name="connsiteY7" fmla="*/ 2189409 h 3290553"/>
                <a:gd name="connsiteX8" fmla="*/ 4752304 w 6394361"/>
                <a:gd name="connsiteY8" fmla="*/ 3045854 h 3290553"/>
                <a:gd name="connsiteX9" fmla="*/ 6394361 w 6394361"/>
                <a:gd name="connsiteY9" fmla="*/ 3290553 h 3290553"/>
                <a:gd name="connsiteX0" fmla="*/ 0 w 6394361"/>
                <a:gd name="connsiteY0" fmla="*/ 0 h 3290553"/>
                <a:gd name="connsiteX1" fmla="*/ 991673 w 6394361"/>
                <a:gd name="connsiteY1" fmla="*/ 431443 h 3290553"/>
                <a:gd name="connsiteX2" fmla="*/ 1371600 w 6394361"/>
                <a:gd name="connsiteY2" fmla="*/ 1088265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837127 w 6394361"/>
                <a:gd name="connsiteY2" fmla="*/ 1107583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837127 w 6394361"/>
                <a:gd name="connsiteY2" fmla="*/ 1107583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837127 w 6394361"/>
                <a:gd name="connsiteY2" fmla="*/ 1107583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837127 w 6394361"/>
                <a:gd name="connsiteY2" fmla="*/ 1107583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914400 w 6394361"/>
                <a:gd name="connsiteY2" fmla="*/ 1036749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914400 w 6394361"/>
                <a:gd name="connsiteY2" fmla="*/ 1036749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31443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67814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42057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42057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42057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42057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42057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17431 h 3290553"/>
                <a:gd name="connsiteX3" fmla="*/ 1803042 w 6394361"/>
                <a:gd name="connsiteY3" fmla="*/ 1642057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2057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2057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2057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2057 h 3290553"/>
                <a:gd name="connsiteX4" fmla="*/ 2665927 w 6394361"/>
                <a:gd name="connsiteY4" fmla="*/ 98523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2057 h 3290553"/>
                <a:gd name="connsiteX4" fmla="*/ 2698124 w 6394361"/>
                <a:gd name="connsiteY4" fmla="*/ 965916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2057 h 3290553"/>
                <a:gd name="connsiteX4" fmla="*/ 2698124 w 6394361"/>
                <a:gd name="connsiteY4" fmla="*/ 965916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98124 w 6394361"/>
                <a:gd name="connsiteY4" fmla="*/ 965916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98124 w 6394361"/>
                <a:gd name="connsiteY4" fmla="*/ 965916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59488 w 6394361"/>
                <a:gd name="connsiteY4" fmla="*/ 99167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59488 w 6394361"/>
                <a:gd name="connsiteY4" fmla="*/ 99167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59488 w 6394361"/>
                <a:gd name="connsiteY4" fmla="*/ 99167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59488 w 6394361"/>
                <a:gd name="connsiteY4" fmla="*/ 99167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59488 w 6394361"/>
                <a:gd name="connsiteY4" fmla="*/ 991674 h 3290553"/>
                <a:gd name="connsiteX5" fmla="*/ 3515933 w 6394361"/>
                <a:gd name="connsiteY5" fmla="*/ 1796603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59488 w 6394361"/>
                <a:gd name="connsiteY4" fmla="*/ 991674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59488 w 6394361"/>
                <a:gd name="connsiteY4" fmla="*/ 991674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48497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803042 w 6394361"/>
                <a:gd name="connsiteY3" fmla="*/ 1661376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15933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35252 w 6394361"/>
                <a:gd name="connsiteY5" fmla="*/ 1777284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35252 w 6394361"/>
                <a:gd name="connsiteY5" fmla="*/ 1777284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35252 w 6394361"/>
                <a:gd name="connsiteY5" fmla="*/ 1777284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35252 w 6394361"/>
                <a:gd name="connsiteY5" fmla="*/ 1777284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63651 w 6394361"/>
                <a:gd name="connsiteY6" fmla="*/ 2034862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76530 w 6394361"/>
                <a:gd name="connsiteY6" fmla="*/ 2054181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76530 w 6394361"/>
                <a:gd name="connsiteY6" fmla="*/ 2054181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76530 w 6394361"/>
                <a:gd name="connsiteY6" fmla="*/ 2054181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76530 w 6394361"/>
                <a:gd name="connsiteY6" fmla="*/ 2054181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76530 w 6394361"/>
                <a:gd name="connsiteY6" fmla="*/ 2054181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34863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34863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34863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34863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15545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15545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15545 h 3290553"/>
                <a:gd name="connsiteX7" fmla="*/ 3451538 w 6394361"/>
                <a:gd name="connsiteY7" fmla="*/ 2814034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15545 h 3290553"/>
                <a:gd name="connsiteX7" fmla="*/ 3438659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15545 h 3290553"/>
                <a:gd name="connsiteX7" fmla="*/ 3438659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15545 h 3290553"/>
                <a:gd name="connsiteX7" fmla="*/ 3438659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15545 h 3290553"/>
                <a:gd name="connsiteX7" fmla="*/ 3438659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2970 w 6394361"/>
                <a:gd name="connsiteY6" fmla="*/ 2015545 h 3290553"/>
                <a:gd name="connsiteX7" fmla="*/ 3438659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38659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38659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38659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9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34496 w 6394361"/>
                <a:gd name="connsiteY8" fmla="*/ 2195848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34496 w 6394361"/>
                <a:gd name="connsiteY8" fmla="*/ 2195848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34496 w 6394361"/>
                <a:gd name="connsiteY8" fmla="*/ 2195848 h 3290553"/>
                <a:gd name="connsiteX9" fmla="*/ 4752304 w 6394361"/>
                <a:gd name="connsiteY9" fmla="*/ 3045854 h 3290553"/>
                <a:gd name="connsiteX10" fmla="*/ 6394361 w 6394361"/>
                <a:gd name="connsiteY10" fmla="*/ 3290553 h 3290553"/>
                <a:gd name="connsiteX0" fmla="*/ 0 w 6394361"/>
                <a:gd name="connsiteY0" fmla="*/ 0 h 3436310"/>
                <a:gd name="connsiteX1" fmla="*/ 991673 w 6394361"/>
                <a:gd name="connsiteY1" fmla="*/ 425004 h 3436310"/>
                <a:gd name="connsiteX2" fmla="*/ 920839 w 6394361"/>
                <a:gd name="connsiteY2" fmla="*/ 1023870 h 3436310"/>
                <a:gd name="connsiteX3" fmla="*/ 1796603 w 6394361"/>
                <a:gd name="connsiteY3" fmla="*/ 1654937 h 3436310"/>
                <a:gd name="connsiteX4" fmla="*/ 2685246 w 6394361"/>
                <a:gd name="connsiteY4" fmla="*/ 972356 h 3436310"/>
                <a:gd name="connsiteX5" fmla="*/ 3528812 w 6394361"/>
                <a:gd name="connsiteY5" fmla="*/ 1770845 h 3436310"/>
                <a:gd name="connsiteX6" fmla="*/ 2189410 w 6394361"/>
                <a:gd name="connsiteY6" fmla="*/ 2021984 h 3436310"/>
                <a:gd name="connsiteX7" fmla="*/ 3451538 w 6394361"/>
                <a:gd name="connsiteY7" fmla="*/ 2794716 h 3436310"/>
                <a:gd name="connsiteX8" fmla="*/ 3934496 w 6394361"/>
                <a:gd name="connsiteY8" fmla="*/ 2195848 h 3436310"/>
                <a:gd name="connsiteX9" fmla="*/ 4752304 w 6394361"/>
                <a:gd name="connsiteY9" fmla="*/ 3045854 h 3436310"/>
                <a:gd name="connsiteX10" fmla="*/ 6394361 w 6394361"/>
                <a:gd name="connsiteY10" fmla="*/ 3290553 h 3436310"/>
                <a:gd name="connsiteX0" fmla="*/ 0 w 6394361"/>
                <a:gd name="connsiteY0" fmla="*/ 0 h 3428141"/>
                <a:gd name="connsiteX1" fmla="*/ 991673 w 6394361"/>
                <a:gd name="connsiteY1" fmla="*/ 425004 h 3428141"/>
                <a:gd name="connsiteX2" fmla="*/ 920839 w 6394361"/>
                <a:gd name="connsiteY2" fmla="*/ 1023870 h 3428141"/>
                <a:gd name="connsiteX3" fmla="*/ 1796603 w 6394361"/>
                <a:gd name="connsiteY3" fmla="*/ 1654937 h 3428141"/>
                <a:gd name="connsiteX4" fmla="*/ 2685246 w 6394361"/>
                <a:gd name="connsiteY4" fmla="*/ 972356 h 3428141"/>
                <a:gd name="connsiteX5" fmla="*/ 3528812 w 6394361"/>
                <a:gd name="connsiteY5" fmla="*/ 1770845 h 3428141"/>
                <a:gd name="connsiteX6" fmla="*/ 2189410 w 6394361"/>
                <a:gd name="connsiteY6" fmla="*/ 2021984 h 3428141"/>
                <a:gd name="connsiteX7" fmla="*/ 3451538 w 6394361"/>
                <a:gd name="connsiteY7" fmla="*/ 2794716 h 3428141"/>
                <a:gd name="connsiteX8" fmla="*/ 3934496 w 6394361"/>
                <a:gd name="connsiteY8" fmla="*/ 2195848 h 3428141"/>
                <a:gd name="connsiteX9" fmla="*/ 4752304 w 6394361"/>
                <a:gd name="connsiteY9" fmla="*/ 3045854 h 3428141"/>
                <a:gd name="connsiteX10" fmla="*/ 6394361 w 6394361"/>
                <a:gd name="connsiteY10" fmla="*/ 3290553 h 3428141"/>
                <a:gd name="connsiteX0" fmla="*/ 0 w 6394361"/>
                <a:gd name="connsiteY0" fmla="*/ 0 h 3428141"/>
                <a:gd name="connsiteX1" fmla="*/ 991673 w 6394361"/>
                <a:gd name="connsiteY1" fmla="*/ 425004 h 3428141"/>
                <a:gd name="connsiteX2" fmla="*/ 920839 w 6394361"/>
                <a:gd name="connsiteY2" fmla="*/ 1023870 h 3428141"/>
                <a:gd name="connsiteX3" fmla="*/ 1796603 w 6394361"/>
                <a:gd name="connsiteY3" fmla="*/ 1654937 h 3428141"/>
                <a:gd name="connsiteX4" fmla="*/ 2685246 w 6394361"/>
                <a:gd name="connsiteY4" fmla="*/ 972356 h 3428141"/>
                <a:gd name="connsiteX5" fmla="*/ 3528812 w 6394361"/>
                <a:gd name="connsiteY5" fmla="*/ 1770845 h 3428141"/>
                <a:gd name="connsiteX6" fmla="*/ 2189410 w 6394361"/>
                <a:gd name="connsiteY6" fmla="*/ 2021984 h 3428141"/>
                <a:gd name="connsiteX7" fmla="*/ 3451538 w 6394361"/>
                <a:gd name="connsiteY7" fmla="*/ 2794716 h 3428141"/>
                <a:gd name="connsiteX8" fmla="*/ 3934496 w 6394361"/>
                <a:gd name="connsiteY8" fmla="*/ 2195848 h 3428141"/>
                <a:gd name="connsiteX9" fmla="*/ 4752304 w 6394361"/>
                <a:gd name="connsiteY9" fmla="*/ 3045854 h 3428141"/>
                <a:gd name="connsiteX10" fmla="*/ 6394361 w 6394361"/>
                <a:gd name="connsiteY10" fmla="*/ 3290553 h 3428141"/>
                <a:gd name="connsiteX0" fmla="*/ 0 w 6394361"/>
                <a:gd name="connsiteY0" fmla="*/ 0 h 3428141"/>
                <a:gd name="connsiteX1" fmla="*/ 991673 w 6394361"/>
                <a:gd name="connsiteY1" fmla="*/ 425004 h 3428141"/>
                <a:gd name="connsiteX2" fmla="*/ 920839 w 6394361"/>
                <a:gd name="connsiteY2" fmla="*/ 1023870 h 3428141"/>
                <a:gd name="connsiteX3" fmla="*/ 1796603 w 6394361"/>
                <a:gd name="connsiteY3" fmla="*/ 1654937 h 3428141"/>
                <a:gd name="connsiteX4" fmla="*/ 2685246 w 6394361"/>
                <a:gd name="connsiteY4" fmla="*/ 972356 h 3428141"/>
                <a:gd name="connsiteX5" fmla="*/ 3528812 w 6394361"/>
                <a:gd name="connsiteY5" fmla="*/ 1770845 h 3428141"/>
                <a:gd name="connsiteX6" fmla="*/ 2189410 w 6394361"/>
                <a:gd name="connsiteY6" fmla="*/ 2021984 h 3428141"/>
                <a:gd name="connsiteX7" fmla="*/ 3451538 w 6394361"/>
                <a:gd name="connsiteY7" fmla="*/ 2794716 h 3428141"/>
                <a:gd name="connsiteX8" fmla="*/ 3934496 w 6394361"/>
                <a:gd name="connsiteY8" fmla="*/ 2195848 h 3428141"/>
                <a:gd name="connsiteX9" fmla="*/ 4752304 w 6394361"/>
                <a:gd name="connsiteY9" fmla="*/ 3045854 h 3428141"/>
                <a:gd name="connsiteX10" fmla="*/ 6394361 w 6394361"/>
                <a:gd name="connsiteY10" fmla="*/ 3290553 h 3428141"/>
                <a:gd name="connsiteX0" fmla="*/ 0 w 6394361"/>
                <a:gd name="connsiteY0" fmla="*/ 0 h 3428141"/>
                <a:gd name="connsiteX1" fmla="*/ 991673 w 6394361"/>
                <a:gd name="connsiteY1" fmla="*/ 425004 h 3428141"/>
                <a:gd name="connsiteX2" fmla="*/ 920839 w 6394361"/>
                <a:gd name="connsiteY2" fmla="*/ 1023870 h 3428141"/>
                <a:gd name="connsiteX3" fmla="*/ 1796603 w 6394361"/>
                <a:gd name="connsiteY3" fmla="*/ 1654937 h 3428141"/>
                <a:gd name="connsiteX4" fmla="*/ 2685246 w 6394361"/>
                <a:gd name="connsiteY4" fmla="*/ 972356 h 3428141"/>
                <a:gd name="connsiteX5" fmla="*/ 3528812 w 6394361"/>
                <a:gd name="connsiteY5" fmla="*/ 1770845 h 3428141"/>
                <a:gd name="connsiteX6" fmla="*/ 2189410 w 6394361"/>
                <a:gd name="connsiteY6" fmla="*/ 2021984 h 3428141"/>
                <a:gd name="connsiteX7" fmla="*/ 3451538 w 6394361"/>
                <a:gd name="connsiteY7" fmla="*/ 2794716 h 3428141"/>
                <a:gd name="connsiteX8" fmla="*/ 3934496 w 6394361"/>
                <a:gd name="connsiteY8" fmla="*/ 2195848 h 3428141"/>
                <a:gd name="connsiteX9" fmla="*/ 4752304 w 6394361"/>
                <a:gd name="connsiteY9" fmla="*/ 3045854 h 3428141"/>
                <a:gd name="connsiteX10" fmla="*/ 6394361 w 6394361"/>
                <a:gd name="connsiteY10" fmla="*/ 3290553 h 3428141"/>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8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8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8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8 h 3290553"/>
                <a:gd name="connsiteX9" fmla="*/ 4752304 w 6394361"/>
                <a:gd name="connsiteY9" fmla="*/ 3045854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8 h 3290553"/>
                <a:gd name="connsiteX9" fmla="*/ 4739426 w 6394361"/>
                <a:gd name="connsiteY9" fmla="*/ 3032975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8 h 3290553"/>
                <a:gd name="connsiteX9" fmla="*/ 4739426 w 6394361"/>
                <a:gd name="connsiteY9" fmla="*/ 3032975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8 h 3290553"/>
                <a:gd name="connsiteX9" fmla="*/ 4765183 w 6394361"/>
                <a:gd name="connsiteY9" fmla="*/ 3007217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8 h 3290553"/>
                <a:gd name="connsiteX9" fmla="*/ 4765183 w 6394361"/>
                <a:gd name="connsiteY9" fmla="*/ 3007217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8 h 3290553"/>
                <a:gd name="connsiteX9" fmla="*/ 4765183 w 6394361"/>
                <a:gd name="connsiteY9" fmla="*/ 3007217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8 h 3290553"/>
                <a:gd name="connsiteX9" fmla="*/ 4765183 w 6394361"/>
                <a:gd name="connsiteY9" fmla="*/ 3007217 h 3290553"/>
                <a:gd name="connsiteX10" fmla="*/ 6394361 w 6394361"/>
                <a:gd name="connsiteY10" fmla="*/ 3290553 h 3290553"/>
                <a:gd name="connsiteX0" fmla="*/ 0 w 6394361"/>
                <a:gd name="connsiteY0" fmla="*/ 0 h 3290553"/>
                <a:gd name="connsiteX1" fmla="*/ 991673 w 6394361"/>
                <a:gd name="connsiteY1" fmla="*/ 425004 h 3290553"/>
                <a:gd name="connsiteX2" fmla="*/ 920839 w 6394361"/>
                <a:gd name="connsiteY2" fmla="*/ 1023870 h 3290553"/>
                <a:gd name="connsiteX3" fmla="*/ 1796603 w 6394361"/>
                <a:gd name="connsiteY3" fmla="*/ 1654937 h 3290553"/>
                <a:gd name="connsiteX4" fmla="*/ 2685246 w 6394361"/>
                <a:gd name="connsiteY4" fmla="*/ 972356 h 3290553"/>
                <a:gd name="connsiteX5" fmla="*/ 3528812 w 6394361"/>
                <a:gd name="connsiteY5" fmla="*/ 1770845 h 3290553"/>
                <a:gd name="connsiteX6" fmla="*/ 2189410 w 6394361"/>
                <a:gd name="connsiteY6" fmla="*/ 2021984 h 3290553"/>
                <a:gd name="connsiteX7" fmla="*/ 3451538 w 6394361"/>
                <a:gd name="connsiteY7" fmla="*/ 2794716 h 3290553"/>
                <a:gd name="connsiteX8" fmla="*/ 3921617 w 6394361"/>
                <a:gd name="connsiteY8" fmla="*/ 2189408 h 3290553"/>
                <a:gd name="connsiteX9" fmla="*/ 4765183 w 6394361"/>
                <a:gd name="connsiteY9" fmla="*/ 3007217 h 3290553"/>
                <a:gd name="connsiteX10" fmla="*/ 6394361 w 6394361"/>
                <a:gd name="connsiteY10" fmla="*/ 3290553 h 3290553"/>
                <a:gd name="connsiteX0" fmla="*/ 0 w 5454204"/>
                <a:gd name="connsiteY0" fmla="*/ 0 h 3870102"/>
                <a:gd name="connsiteX1" fmla="*/ 991673 w 5454204"/>
                <a:gd name="connsiteY1" fmla="*/ 425004 h 3870102"/>
                <a:gd name="connsiteX2" fmla="*/ 920839 w 5454204"/>
                <a:gd name="connsiteY2" fmla="*/ 1023870 h 3870102"/>
                <a:gd name="connsiteX3" fmla="*/ 1796603 w 5454204"/>
                <a:gd name="connsiteY3" fmla="*/ 1654937 h 3870102"/>
                <a:gd name="connsiteX4" fmla="*/ 2685246 w 5454204"/>
                <a:gd name="connsiteY4" fmla="*/ 972356 h 3870102"/>
                <a:gd name="connsiteX5" fmla="*/ 3528812 w 5454204"/>
                <a:gd name="connsiteY5" fmla="*/ 1770845 h 3870102"/>
                <a:gd name="connsiteX6" fmla="*/ 2189410 w 5454204"/>
                <a:gd name="connsiteY6" fmla="*/ 2021984 h 3870102"/>
                <a:gd name="connsiteX7" fmla="*/ 3451538 w 5454204"/>
                <a:gd name="connsiteY7" fmla="*/ 2794716 h 3870102"/>
                <a:gd name="connsiteX8" fmla="*/ 3921617 w 5454204"/>
                <a:gd name="connsiteY8" fmla="*/ 2189408 h 3870102"/>
                <a:gd name="connsiteX9" fmla="*/ 4765183 w 5454204"/>
                <a:gd name="connsiteY9" fmla="*/ 3007217 h 3870102"/>
                <a:gd name="connsiteX10" fmla="*/ 5454204 w 5454204"/>
                <a:gd name="connsiteY10" fmla="*/ 3870102 h 3870102"/>
                <a:gd name="connsiteX0" fmla="*/ 0 w 5454204"/>
                <a:gd name="connsiteY0" fmla="*/ 0 h 3870102"/>
                <a:gd name="connsiteX1" fmla="*/ 991673 w 5454204"/>
                <a:gd name="connsiteY1" fmla="*/ 425004 h 3870102"/>
                <a:gd name="connsiteX2" fmla="*/ 920839 w 5454204"/>
                <a:gd name="connsiteY2" fmla="*/ 1023870 h 3870102"/>
                <a:gd name="connsiteX3" fmla="*/ 1796603 w 5454204"/>
                <a:gd name="connsiteY3" fmla="*/ 1654937 h 3870102"/>
                <a:gd name="connsiteX4" fmla="*/ 2685246 w 5454204"/>
                <a:gd name="connsiteY4" fmla="*/ 972356 h 3870102"/>
                <a:gd name="connsiteX5" fmla="*/ 3528812 w 5454204"/>
                <a:gd name="connsiteY5" fmla="*/ 1770845 h 3870102"/>
                <a:gd name="connsiteX6" fmla="*/ 2189410 w 5454204"/>
                <a:gd name="connsiteY6" fmla="*/ 2021984 h 3870102"/>
                <a:gd name="connsiteX7" fmla="*/ 3451538 w 5454204"/>
                <a:gd name="connsiteY7" fmla="*/ 2794716 h 3870102"/>
                <a:gd name="connsiteX8" fmla="*/ 3921617 w 5454204"/>
                <a:gd name="connsiteY8" fmla="*/ 2189408 h 3870102"/>
                <a:gd name="connsiteX9" fmla="*/ 4765183 w 5454204"/>
                <a:gd name="connsiteY9" fmla="*/ 3007217 h 3870102"/>
                <a:gd name="connsiteX10" fmla="*/ 5454204 w 5454204"/>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91673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189410 w 5473523"/>
                <a:gd name="connsiteY6" fmla="*/ 2021984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209046 w 5473523"/>
                <a:gd name="connsiteY6" fmla="*/ 2041620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28812 w 5473523"/>
                <a:gd name="connsiteY5" fmla="*/ 1770845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48449 w 5473523"/>
                <a:gd name="connsiteY5" fmla="*/ 1780663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48449 w 5473523"/>
                <a:gd name="connsiteY5" fmla="*/ 1780663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48449 w 5473523"/>
                <a:gd name="connsiteY5" fmla="*/ 1780663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48449 w 5473523"/>
                <a:gd name="connsiteY5" fmla="*/ 1780663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48449 w 5473523"/>
                <a:gd name="connsiteY5" fmla="*/ 1780663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48449 w 5473523"/>
                <a:gd name="connsiteY5" fmla="*/ 1780663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48449 w 5473523"/>
                <a:gd name="connsiteY5" fmla="*/ 1780663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48449 w 5473523"/>
                <a:gd name="connsiteY5" fmla="*/ 1780663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48449 w 5473523"/>
                <a:gd name="connsiteY5" fmla="*/ 1780663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48449 w 5473523"/>
                <a:gd name="connsiteY5" fmla="*/ 1780663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73523"/>
                <a:gd name="connsiteY0" fmla="*/ 0 h 3870102"/>
                <a:gd name="connsiteX1" fmla="*/ 962220 w 5473523"/>
                <a:gd name="connsiteY1" fmla="*/ 425004 h 3870102"/>
                <a:gd name="connsiteX2" fmla="*/ 920839 w 5473523"/>
                <a:gd name="connsiteY2" fmla="*/ 1023870 h 3870102"/>
                <a:gd name="connsiteX3" fmla="*/ 1796603 w 5473523"/>
                <a:gd name="connsiteY3" fmla="*/ 1654937 h 3870102"/>
                <a:gd name="connsiteX4" fmla="*/ 2685246 w 5473523"/>
                <a:gd name="connsiteY4" fmla="*/ 972356 h 3870102"/>
                <a:gd name="connsiteX5" fmla="*/ 3548449 w 5473523"/>
                <a:gd name="connsiteY5" fmla="*/ 1780663 h 3870102"/>
                <a:gd name="connsiteX6" fmla="*/ 2218864 w 5473523"/>
                <a:gd name="connsiteY6" fmla="*/ 2031802 h 3870102"/>
                <a:gd name="connsiteX7" fmla="*/ 3451538 w 5473523"/>
                <a:gd name="connsiteY7" fmla="*/ 2794716 h 3870102"/>
                <a:gd name="connsiteX8" fmla="*/ 3921617 w 5473523"/>
                <a:gd name="connsiteY8" fmla="*/ 2189408 h 3870102"/>
                <a:gd name="connsiteX9" fmla="*/ 4765183 w 5473523"/>
                <a:gd name="connsiteY9" fmla="*/ 3007217 h 3870102"/>
                <a:gd name="connsiteX10" fmla="*/ 5473523 w 5473523"/>
                <a:gd name="connsiteY10" fmla="*/ 3870102 h 3870102"/>
                <a:gd name="connsiteX0" fmla="*/ 0 w 5492412"/>
                <a:gd name="connsiteY0" fmla="*/ 0 h 3860657"/>
                <a:gd name="connsiteX1" fmla="*/ 962220 w 5492412"/>
                <a:gd name="connsiteY1" fmla="*/ 425004 h 3860657"/>
                <a:gd name="connsiteX2" fmla="*/ 920839 w 5492412"/>
                <a:gd name="connsiteY2" fmla="*/ 1023870 h 3860657"/>
                <a:gd name="connsiteX3" fmla="*/ 1796603 w 5492412"/>
                <a:gd name="connsiteY3" fmla="*/ 1654937 h 3860657"/>
                <a:gd name="connsiteX4" fmla="*/ 2685246 w 5492412"/>
                <a:gd name="connsiteY4" fmla="*/ 972356 h 3860657"/>
                <a:gd name="connsiteX5" fmla="*/ 3548449 w 5492412"/>
                <a:gd name="connsiteY5" fmla="*/ 1780663 h 3860657"/>
                <a:gd name="connsiteX6" fmla="*/ 2218864 w 5492412"/>
                <a:gd name="connsiteY6" fmla="*/ 2031802 h 3860657"/>
                <a:gd name="connsiteX7" fmla="*/ 3451538 w 5492412"/>
                <a:gd name="connsiteY7" fmla="*/ 2794716 h 3860657"/>
                <a:gd name="connsiteX8" fmla="*/ 3921617 w 5492412"/>
                <a:gd name="connsiteY8" fmla="*/ 2189408 h 3860657"/>
                <a:gd name="connsiteX9" fmla="*/ 4765183 w 5492412"/>
                <a:gd name="connsiteY9" fmla="*/ 3007217 h 3860657"/>
                <a:gd name="connsiteX10" fmla="*/ 5492412 w 5492412"/>
                <a:gd name="connsiteY10" fmla="*/ 3860657 h 3860657"/>
                <a:gd name="connsiteX0" fmla="*/ 0 w 5492412"/>
                <a:gd name="connsiteY0" fmla="*/ 0 h 3860657"/>
                <a:gd name="connsiteX1" fmla="*/ 962220 w 5492412"/>
                <a:gd name="connsiteY1" fmla="*/ 425004 h 3860657"/>
                <a:gd name="connsiteX2" fmla="*/ 920839 w 5492412"/>
                <a:gd name="connsiteY2" fmla="*/ 1023870 h 3860657"/>
                <a:gd name="connsiteX3" fmla="*/ 1796603 w 5492412"/>
                <a:gd name="connsiteY3" fmla="*/ 1654937 h 3860657"/>
                <a:gd name="connsiteX4" fmla="*/ 2685246 w 5492412"/>
                <a:gd name="connsiteY4" fmla="*/ 972356 h 3860657"/>
                <a:gd name="connsiteX5" fmla="*/ 3548449 w 5492412"/>
                <a:gd name="connsiteY5" fmla="*/ 1780663 h 3860657"/>
                <a:gd name="connsiteX6" fmla="*/ 2218864 w 5492412"/>
                <a:gd name="connsiteY6" fmla="*/ 2031802 h 3860657"/>
                <a:gd name="connsiteX7" fmla="*/ 3451538 w 5492412"/>
                <a:gd name="connsiteY7" fmla="*/ 2794716 h 3860657"/>
                <a:gd name="connsiteX8" fmla="*/ 3921617 w 5492412"/>
                <a:gd name="connsiteY8" fmla="*/ 2189408 h 3860657"/>
                <a:gd name="connsiteX9" fmla="*/ 4765183 w 5492412"/>
                <a:gd name="connsiteY9" fmla="*/ 3007217 h 3860657"/>
                <a:gd name="connsiteX10" fmla="*/ 5492412 w 5492412"/>
                <a:gd name="connsiteY10" fmla="*/ 3860657 h 3860657"/>
                <a:gd name="connsiteX0" fmla="*/ 0 w 5492412"/>
                <a:gd name="connsiteY0" fmla="*/ 0 h 3860657"/>
                <a:gd name="connsiteX1" fmla="*/ 962220 w 5492412"/>
                <a:gd name="connsiteY1" fmla="*/ 425004 h 3860657"/>
                <a:gd name="connsiteX2" fmla="*/ 920839 w 5492412"/>
                <a:gd name="connsiteY2" fmla="*/ 1023870 h 3860657"/>
                <a:gd name="connsiteX3" fmla="*/ 1796603 w 5492412"/>
                <a:gd name="connsiteY3" fmla="*/ 1654937 h 3860657"/>
                <a:gd name="connsiteX4" fmla="*/ 2685246 w 5492412"/>
                <a:gd name="connsiteY4" fmla="*/ 972356 h 3860657"/>
                <a:gd name="connsiteX5" fmla="*/ 3548449 w 5492412"/>
                <a:gd name="connsiteY5" fmla="*/ 1780663 h 3860657"/>
                <a:gd name="connsiteX6" fmla="*/ 2218864 w 5492412"/>
                <a:gd name="connsiteY6" fmla="*/ 2031802 h 3860657"/>
                <a:gd name="connsiteX7" fmla="*/ 3451538 w 5492412"/>
                <a:gd name="connsiteY7" fmla="*/ 2794716 h 3860657"/>
                <a:gd name="connsiteX8" fmla="*/ 3921617 w 5492412"/>
                <a:gd name="connsiteY8" fmla="*/ 2189408 h 3860657"/>
                <a:gd name="connsiteX9" fmla="*/ 4765183 w 5492412"/>
                <a:gd name="connsiteY9" fmla="*/ 3007217 h 3860657"/>
                <a:gd name="connsiteX10" fmla="*/ 5492412 w 5492412"/>
                <a:gd name="connsiteY10" fmla="*/ 3860657 h 3860657"/>
                <a:gd name="connsiteX0" fmla="*/ 0 w 5492412"/>
                <a:gd name="connsiteY0" fmla="*/ 0 h 3860657"/>
                <a:gd name="connsiteX1" fmla="*/ 962220 w 5492412"/>
                <a:gd name="connsiteY1" fmla="*/ 425004 h 3860657"/>
                <a:gd name="connsiteX2" fmla="*/ 920839 w 5492412"/>
                <a:gd name="connsiteY2" fmla="*/ 1023870 h 3860657"/>
                <a:gd name="connsiteX3" fmla="*/ 1796603 w 5492412"/>
                <a:gd name="connsiteY3" fmla="*/ 1654937 h 3860657"/>
                <a:gd name="connsiteX4" fmla="*/ 2685246 w 5492412"/>
                <a:gd name="connsiteY4" fmla="*/ 972356 h 3860657"/>
                <a:gd name="connsiteX5" fmla="*/ 3548449 w 5492412"/>
                <a:gd name="connsiteY5" fmla="*/ 1780663 h 3860657"/>
                <a:gd name="connsiteX6" fmla="*/ 2218864 w 5492412"/>
                <a:gd name="connsiteY6" fmla="*/ 2031802 h 3860657"/>
                <a:gd name="connsiteX7" fmla="*/ 3451538 w 5492412"/>
                <a:gd name="connsiteY7" fmla="*/ 2794716 h 3860657"/>
                <a:gd name="connsiteX8" fmla="*/ 3921617 w 5492412"/>
                <a:gd name="connsiteY8" fmla="*/ 2189408 h 3860657"/>
                <a:gd name="connsiteX9" fmla="*/ 4765183 w 5492412"/>
                <a:gd name="connsiteY9" fmla="*/ 3007217 h 3860657"/>
                <a:gd name="connsiteX10" fmla="*/ 5492412 w 5492412"/>
                <a:gd name="connsiteY10" fmla="*/ 3860657 h 3860657"/>
                <a:gd name="connsiteX0" fmla="*/ 0 w 5492412"/>
                <a:gd name="connsiteY0" fmla="*/ 0 h 3860657"/>
                <a:gd name="connsiteX1" fmla="*/ 962220 w 5492412"/>
                <a:gd name="connsiteY1" fmla="*/ 425004 h 3860657"/>
                <a:gd name="connsiteX2" fmla="*/ 920839 w 5492412"/>
                <a:gd name="connsiteY2" fmla="*/ 1023870 h 3860657"/>
                <a:gd name="connsiteX3" fmla="*/ 1796603 w 5492412"/>
                <a:gd name="connsiteY3" fmla="*/ 1654937 h 3860657"/>
                <a:gd name="connsiteX4" fmla="*/ 2685246 w 5492412"/>
                <a:gd name="connsiteY4" fmla="*/ 972356 h 3860657"/>
                <a:gd name="connsiteX5" fmla="*/ 3548449 w 5492412"/>
                <a:gd name="connsiteY5" fmla="*/ 1780663 h 3860657"/>
                <a:gd name="connsiteX6" fmla="*/ 2218864 w 5492412"/>
                <a:gd name="connsiteY6" fmla="*/ 2031802 h 3860657"/>
                <a:gd name="connsiteX7" fmla="*/ 3451538 w 5492412"/>
                <a:gd name="connsiteY7" fmla="*/ 2794716 h 3860657"/>
                <a:gd name="connsiteX8" fmla="*/ 3921617 w 5492412"/>
                <a:gd name="connsiteY8" fmla="*/ 2189408 h 3860657"/>
                <a:gd name="connsiteX9" fmla="*/ 4765183 w 5492412"/>
                <a:gd name="connsiteY9" fmla="*/ 3007217 h 3860657"/>
                <a:gd name="connsiteX10" fmla="*/ 5492412 w 5492412"/>
                <a:gd name="connsiteY10" fmla="*/ 3860657 h 3860657"/>
                <a:gd name="connsiteX0" fmla="*/ 0 w 5492412"/>
                <a:gd name="connsiteY0" fmla="*/ 0 h 3860657"/>
                <a:gd name="connsiteX1" fmla="*/ 962220 w 5492412"/>
                <a:gd name="connsiteY1" fmla="*/ 425004 h 3860657"/>
                <a:gd name="connsiteX2" fmla="*/ 920839 w 5492412"/>
                <a:gd name="connsiteY2" fmla="*/ 1023870 h 3860657"/>
                <a:gd name="connsiteX3" fmla="*/ 1796603 w 5492412"/>
                <a:gd name="connsiteY3" fmla="*/ 1654937 h 3860657"/>
                <a:gd name="connsiteX4" fmla="*/ 2685246 w 5492412"/>
                <a:gd name="connsiteY4" fmla="*/ 972356 h 3860657"/>
                <a:gd name="connsiteX5" fmla="*/ 3548449 w 5492412"/>
                <a:gd name="connsiteY5" fmla="*/ 1780663 h 3860657"/>
                <a:gd name="connsiteX6" fmla="*/ 2218864 w 5492412"/>
                <a:gd name="connsiteY6" fmla="*/ 2031802 h 3860657"/>
                <a:gd name="connsiteX7" fmla="*/ 3451538 w 5492412"/>
                <a:gd name="connsiteY7" fmla="*/ 2794716 h 3860657"/>
                <a:gd name="connsiteX8" fmla="*/ 3921617 w 5492412"/>
                <a:gd name="connsiteY8" fmla="*/ 2189408 h 3860657"/>
                <a:gd name="connsiteX9" fmla="*/ 4765183 w 5492412"/>
                <a:gd name="connsiteY9" fmla="*/ 3007217 h 3860657"/>
                <a:gd name="connsiteX10" fmla="*/ 5492412 w 5492412"/>
                <a:gd name="connsiteY10" fmla="*/ 3860657 h 38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2412" h="3860657">
                  <a:moveTo>
                    <a:pt x="0" y="0"/>
                  </a:moveTo>
                  <a:cubicBezTo>
                    <a:pt x="329054" y="379176"/>
                    <a:pt x="645504" y="225046"/>
                    <a:pt x="962220" y="425004"/>
                  </a:cubicBezTo>
                  <a:cubicBezTo>
                    <a:pt x="1169951" y="584759"/>
                    <a:pt x="1093845" y="792051"/>
                    <a:pt x="920839" y="1023870"/>
                  </a:cubicBezTo>
                  <a:cubicBezTo>
                    <a:pt x="508715" y="1577661"/>
                    <a:pt x="1166589" y="1898855"/>
                    <a:pt x="1796603" y="1654937"/>
                  </a:cubicBezTo>
                  <a:cubicBezTo>
                    <a:pt x="2370787" y="1456387"/>
                    <a:pt x="2151918" y="1136926"/>
                    <a:pt x="2685246" y="972356"/>
                  </a:cubicBezTo>
                  <a:cubicBezTo>
                    <a:pt x="3105957" y="804931"/>
                    <a:pt x="4326547" y="1136721"/>
                    <a:pt x="3548449" y="1780663"/>
                  </a:cubicBezTo>
                  <a:cubicBezTo>
                    <a:pt x="3221228" y="2003301"/>
                    <a:pt x="2772656" y="1838620"/>
                    <a:pt x="2218864" y="2031802"/>
                  </a:cubicBezTo>
                  <a:cubicBezTo>
                    <a:pt x="1246471" y="2655905"/>
                    <a:pt x="2750444" y="3386763"/>
                    <a:pt x="3451538" y="2794716"/>
                  </a:cubicBezTo>
                  <a:cubicBezTo>
                    <a:pt x="3638281" y="2643388"/>
                    <a:pt x="3702941" y="2313944"/>
                    <a:pt x="3921617" y="2189408"/>
                  </a:cubicBezTo>
                  <a:cubicBezTo>
                    <a:pt x="4773340" y="1819569"/>
                    <a:pt x="5279752" y="2569261"/>
                    <a:pt x="4765183" y="3007217"/>
                  </a:cubicBezTo>
                  <a:cubicBezTo>
                    <a:pt x="4449650" y="3377485"/>
                    <a:pt x="4948278" y="3742922"/>
                    <a:pt x="5492412" y="3860657"/>
                  </a:cubicBezTo>
                </a:path>
              </a:pathLst>
            </a:custGeom>
            <a:noFill/>
            <a:ln w="25400" cap="flat" cmpd="sng" algn="ctr">
              <a:solidFill>
                <a:sysClr val="window" lastClr="FFFFFF"/>
              </a:solidFill>
              <a:prstDash val="lg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grpSp>
      <p:sp>
        <p:nvSpPr>
          <p:cNvPr id="42" name="Freeform 10">
            <a:extLst>
              <a:ext uri="{FF2B5EF4-FFF2-40B4-BE49-F238E27FC236}">
                <a16:creationId xmlns:a16="http://schemas.microsoft.com/office/drawing/2014/main" id="{B6DC2182-99DB-485E-B010-B2D706F50B68}"/>
              </a:ext>
            </a:extLst>
          </p:cNvPr>
          <p:cNvSpPr>
            <a:spLocks noEditPoints="1"/>
          </p:cNvSpPr>
          <p:nvPr/>
        </p:nvSpPr>
        <p:spPr bwMode="auto">
          <a:xfrm>
            <a:off x="13938405" y="-385145"/>
            <a:ext cx="1553537" cy="1201516"/>
          </a:xfrm>
          <a:custGeom>
            <a:avLst/>
            <a:gdLst>
              <a:gd name="T0" fmla="*/ 2038 w 2048"/>
              <a:gd name="T1" fmla="*/ 8 h 1645"/>
              <a:gd name="T2" fmla="*/ 2013 w 2048"/>
              <a:gd name="T3" fmla="*/ 1 h 1645"/>
              <a:gd name="T4" fmla="*/ 316 w 2048"/>
              <a:gd name="T5" fmla="*/ 35 h 1645"/>
              <a:gd name="T6" fmla="*/ 283 w 2048"/>
              <a:gd name="T7" fmla="*/ 62 h 1645"/>
              <a:gd name="T8" fmla="*/ 310 w 2048"/>
              <a:gd name="T9" fmla="*/ 96 h 1645"/>
              <a:gd name="T10" fmla="*/ 1987 w 2048"/>
              <a:gd name="T11" fmla="*/ 66 h 1645"/>
              <a:gd name="T12" fmla="*/ 1987 w 2048"/>
              <a:gd name="T13" fmla="*/ 651 h 1645"/>
              <a:gd name="T14" fmla="*/ 61 w 2048"/>
              <a:gd name="T15" fmla="*/ 651 h 1645"/>
              <a:gd name="T16" fmla="*/ 61 w 2048"/>
              <a:gd name="T17" fmla="*/ 66 h 1645"/>
              <a:gd name="T18" fmla="*/ 202 w 2048"/>
              <a:gd name="T19" fmla="*/ 84 h 1645"/>
              <a:gd name="T20" fmla="*/ 235 w 2048"/>
              <a:gd name="T21" fmla="*/ 57 h 1645"/>
              <a:gd name="T22" fmla="*/ 209 w 2048"/>
              <a:gd name="T23" fmla="*/ 23 h 1645"/>
              <a:gd name="T24" fmla="*/ 35 w 2048"/>
              <a:gd name="T25" fmla="*/ 1 h 1645"/>
              <a:gd name="T26" fmla="*/ 10 w 2048"/>
              <a:gd name="T27" fmla="*/ 8 h 1645"/>
              <a:gd name="T28" fmla="*/ 0 w 2048"/>
              <a:gd name="T29" fmla="*/ 31 h 1645"/>
              <a:gd name="T30" fmla="*/ 0 w 2048"/>
              <a:gd name="T31" fmla="*/ 677 h 1645"/>
              <a:gd name="T32" fmla="*/ 26 w 2048"/>
              <a:gd name="T33" fmla="*/ 707 h 1645"/>
              <a:gd name="T34" fmla="*/ 93 w 2048"/>
              <a:gd name="T35" fmla="*/ 717 h 1645"/>
              <a:gd name="T36" fmla="*/ 93 w 2048"/>
              <a:gd name="T37" fmla="*/ 1615 h 1645"/>
              <a:gd name="T38" fmla="*/ 124 w 2048"/>
              <a:gd name="T39" fmla="*/ 1645 h 1645"/>
              <a:gd name="T40" fmla="*/ 245 w 2048"/>
              <a:gd name="T41" fmla="*/ 1645 h 1645"/>
              <a:gd name="T42" fmla="*/ 276 w 2048"/>
              <a:gd name="T43" fmla="*/ 1615 h 1645"/>
              <a:gd name="T44" fmla="*/ 276 w 2048"/>
              <a:gd name="T45" fmla="*/ 738 h 1645"/>
              <a:gd name="T46" fmla="*/ 1024 w 2048"/>
              <a:gd name="T47" fmla="*/ 778 h 1645"/>
              <a:gd name="T48" fmla="*/ 1772 w 2048"/>
              <a:gd name="T49" fmla="*/ 738 h 1645"/>
              <a:gd name="T50" fmla="*/ 1772 w 2048"/>
              <a:gd name="T51" fmla="*/ 1009 h 1645"/>
              <a:gd name="T52" fmla="*/ 1803 w 2048"/>
              <a:gd name="T53" fmla="*/ 1039 h 1645"/>
              <a:gd name="T54" fmla="*/ 1833 w 2048"/>
              <a:gd name="T55" fmla="*/ 1009 h 1645"/>
              <a:gd name="T56" fmla="*/ 1833 w 2048"/>
              <a:gd name="T57" fmla="*/ 732 h 1645"/>
              <a:gd name="T58" fmla="*/ 1894 w 2048"/>
              <a:gd name="T59" fmla="*/ 724 h 1645"/>
              <a:gd name="T60" fmla="*/ 1894 w 2048"/>
              <a:gd name="T61" fmla="*/ 1585 h 1645"/>
              <a:gd name="T62" fmla="*/ 1833 w 2048"/>
              <a:gd name="T63" fmla="*/ 1585 h 1645"/>
              <a:gd name="T64" fmla="*/ 1833 w 2048"/>
              <a:gd name="T65" fmla="*/ 1110 h 1645"/>
              <a:gd name="T66" fmla="*/ 1803 w 2048"/>
              <a:gd name="T67" fmla="*/ 1080 h 1645"/>
              <a:gd name="T68" fmla="*/ 1772 w 2048"/>
              <a:gd name="T69" fmla="*/ 1110 h 1645"/>
              <a:gd name="T70" fmla="*/ 1772 w 2048"/>
              <a:gd name="T71" fmla="*/ 1615 h 1645"/>
              <a:gd name="T72" fmla="*/ 1803 w 2048"/>
              <a:gd name="T73" fmla="*/ 1645 h 1645"/>
              <a:gd name="T74" fmla="*/ 1924 w 2048"/>
              <a:gd name="T75" fmla="*/ 1645 h 1645"/>
              <a:gd name="T76" fmla="*/ 1955 w 2048"/>
              <a:gd name="T77" fmla="*/ 1615 h 1645"/>
              <a:gd name="T78" fmla="*/ 1955 w 2048"/>
              <a:gd name="T79" fmla="*/ 717 h 1645"/>
              <a:gd name="T80" fmla="*/ 2022 w 2048"/>
              <a:gd name="T81" fmla="*/ 707 h 1645"/>
              <a:gd name="T82" fmla="*/ 2048 w 2048"/>
              <a:gd name="T83" fmla="*/ 677 h 1645"/>
              <a:gd name="T84" fmla="*/ 2048 w 2048"/>
              <a:gd name="T85" fmla="*/ 31 h 1645"/>
              <a:gd name="T86" fmla="*/ 2038 w 2048"/>
              <a:gd name="T87" fmla="*/ 8 h 1645"/>
              <a:gd name="T88" fmla="*/ 215 w 2048"/>
              <a:gd name="T89" fmla="*/ 1585 h 1645"/>
              <a:gd name="T90" fmla="*/ 154 w 2048"/>
              <a:gd name="T91" fmla="*/ 1585 h 1645"/>
              <a:gd name="T92" fmla="*/ 154 w 2048"/>
              <a:gd name="T93" fmla="*/ 724 h 1645"/>
              <a:gd name="T94" fmla="*/ 215 w 2048"/>
              <a:gd name="T95" fmla="*/ 732 h 1645"/>
              <a:gd name="T96" fmla="*/ 215 w 2048"/>
              <a:gd name="T97" fmla="*/ 1585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1645">
                <a:moveTo>
                  <a:pt x="2038" y="8"/>
                </a:moveTo>
                <a:cubicBezTo>
                  <a:pt x="2031" y="2"/>
                  <a:pt x="2022" y="0"/>
                  <a:pt x="2013" y="1"/>
                </a:cubicBezTo>
                <a:cubicBezTo>
                  <a:pt x="1452" y="81"/>
                  <a:pt x="881" y="92"/>
                  <a:pt x="316" y="35"/>
                </a:cubicBezTo>
                <a:cubicBezTo>
                  <a:pt x="300" y="33"/>
                  <a:pt x="285" y="46"/>
                  <a:pt x="283" y="62"/>
                </a:cubicBezTo>
                <a:cubicBezTo>
                  <a:pt x="281" y="79"/>
                  <a:pt x="293" y="94"/>
                  <a:pt x="310" y="96"/>
                </a:cubicBezTo>
                <a:cubicBezTo>
                  <a:pt x="868" y="152"/>
                  <a:pt x="1432" y="142"/>
                  <a:pt x="1987" y="66"/>
                </a:cubicBezTo>
                <a:cubicBezTo>
                  <a:pt x="1987" y="651"/>
                  <a:pt x="1987" y="651"/>
                  <a:pt x="1987" y="651"/>
                </a:cubicBezTo>
                <a:cubicBezTo>
                  <a:pt x="1348" y="739"/>
                  <a:pt x="700" y="739"/>
                  <a:pt x="61" y="651"/>
                </a:cubicBezTo>
                <a:cubicBezTo>
                  <a:pt x="61" y="66"/>
                  <a:pt x="61" y="66"/>
                  <a:pt x="61" y="66"/>
                </a:cubicBezTo>
                <a:cubicBezTo>
                  <a:pt x="108" y="72"/>
                  <a:pt x="155" y="78"/>
                  <a:pt x="202" y="84"/>
                </a:cubicBezTo>
                <a:cubicBezTo>
                  <a:pt x="218" y="86"/>
                  <a:pt x="233" y="74"/>
                  <a:pt x="235" y="57"/>
                </a:cubicBezTo>
                <a:cubicBezTo>
                  <a:pt x="237" y="40"/>
                  <a:pt x="225" y="25"/>
                  <a:pt x="209" y="23"/>
                </a:cubicBezTo>
                <a:cubicBezTo>
                  <a:pt x="151" y="17"/>
                  <a:pt x="92" y="9"/>
                  <a:pt x="35" y="1"/>
                </a:cubicBezTo>
                <a:cubicBezTo>
                  <a:pt x="26" y="0"/>
                  <a:pt x="17" y="2"/>
                  <a:pt x="10" y="8"/>
                </a:cubicBezTo>
                <a:cubicBezTo>
                  <a:pt x="4" y="14"/>
                  <a:pt x="0" y="22"/>
                  <a:pt x="0" y="31"/>
                </a:cubicBezTo>
                <a:cubicBezTo>
                  <a:pt x="0" y="677"/>
                  <a:pt x="0" y="677"/>
                  <a:pt x="0" y="677"/>
                </a:cubicBezTo>
                <a:cubicBezTo>
                  <a:pt x="0" y="692"/>
                  <a:pt x="11" y="705"/>
                  <a:pt x="26" y="707"/>
                </a:cubicBezTo>
                <a:cubicBezTo>
                  <a:pt x="48" y="711"/>
                  <a:pt x="71" y="714"/>
                  <a:pt x="93" y="717"/>
                </a:cubicBezTo>
                <a:cubicBezTo>
                  <a:pt x="93" y="1615"/>
                  <a:pt x="93" y="1615"/>
                  <a:pt x="93" y="1615"/>
                </a:cubicBezTo>
                <a:cubicBezTo>
                  <a:pt x="93" y="1632"/>
                  <a:pt x="107" y="1645"/>
                  <a:pt x="124" y="1645"/>
                </a:cubicBezTo>
                <a:cubicBezTo>
                  <a:pt x="245" y="1645"/>
                  <a:pt x="245" y="1645"/>
                  <a:pt x="245" y="1645"/>
                </a:cubicBezTo>
                <a:cubicBezTo>
                  <a:pt x="262" y="1645"/>
                  <a:pt x="276" y="1632"/>
                  <a:pt x="276" y="1615"/>
                </a:cubicBezTo>
                <a:cubicBezTo>
                  <a:pt x="276" y="738"/>
                  <a:pt x="276" y="738"/>
                  <a:pt x="276" y="738"/>
                </a:cubicBezTo>
                <a:cubicBezTo>
                  <a:pt x="525" y="765"/>
                  <a:pt x="774" y="778"/>
                  <a:pt x="1024" y="778"/>
                </a:cubicBezTo>
                <a:cubicBezTo>
                  <a:pt x="1274" y="778"/>
                  <a:pt x="1523" y="765"/>
                  <a:pt x="1772" y="738"/>
                </a:cubicBezTo>
                <a:cubicBezTo>
                  <a:pt x="1772" y="1009"/>
                  <a:pt x="1772" y="1009"/>
                  <a:pt x="1772" y="1009"/>
                </a:cubicBezTo>
                <a:cubicBezTo>
                  <a:pt x="1772" y="1026"/>
                  <a:pt x="1786" y="1039"/>
                  <a:pt x="1803" y="1039"/>
                </a:cubicBezTo>
                <a:cubicBezTo>
                  <a:pt x="1819" y="1039"/>
                  <a:pt x="1833" y="1026"/>
                  <a:pt x="1833" y="1009"/>
                </a:cubicBezTo>
                <a:cubicBezTo>
                  <a:pt x="1833" y="732"/>
                  <a:pt x="1833" y="732"/>
                  <a:pt x="1833" y="732"/>
                </a:cubicBezTo>
                <a:cubicBezTo>
                  <a:pt x="1853" y="729"/>
                  <a:pt x="1874" y="727"/>
                  <a:pt x="1894" y="724"/>
                </a:cubicBezTo>
                <a:cubicBezTo>
                  <a:pt x="1894" y="1585"/>
                  <a:pt x="1894" y="1585"/>
                  <a:pt x="1894" y="1585"/>
                </a:cubicBezTo>
                <a:cubicBezTo>
                  <a:pt x="1833" y="1585"/>
                  <a:pt x="1833" y="1585"/>
                  <a:pt x="1833" y="1585"/>
                </a:cubicBezTo>
                <a:cubicBezTo>
                  <a:pt x="1833" y="1110"/>
                  <a:pt x="1833" y="1110"/>
                  <a:pt x="1833" y="1110"/>
                </a:cubicBezTo>
                <a:cubicBezTo>
                  <a:pt x="1833" y="1093"/>
                  <a:pt x="1819" y="1080"/>
                  <a:pt x="1803" y="1080"/>
                </a:cubicBezTo>
                <a:cubicBezTo>
                  <a:pt x="1786" y="1080"/>
                  <a:pt x="1772" y="1093"/>
                  <a:pt x="1772" y="1110"/>
                </a:cubicBezTo>
                <a:cubicBezTo>
                  <a:pt x="1772" y="1615"/>
                  <a:pt x="1772" y="1615"/>
                  <a:pt x="1772" y="1615"/>
                </a:cubicBezTo>
                <a:cubicBezTo>
                  <a:pt x="1772" y="1632"/>
                  <a:pt x="1786" y="1645"/>
                  <a:pt x="1803" y="1645"/>
                </a:cubicBezTo>
                <a:cubicBezTo>
                  <a:pt x="1924" y="1645"/>
                  <a:pt x="1924" y="1645"/>
                  <a:pt x="1924" y="1645"/>
                </a:cubicBezTo>
                <a:cubicBezTo>
                  <a:pt x="1941" y="1645"/>
                  <a:pt x="1955" y="1632"/>
                  <a:pt x="1955" y="1615"/>
                </a:cubicBezTo>
                <a:cubicBezTo>
                  <a:pt x="1955" y="717"/>
                  <a:pt x="1955" y="717"/>
                  <a:pt x="1955" y="717"/>
                </a:cubicBezTo>
                <a:cubicBezTo>
                  <a:pt x="1977" y="714"/>
                  <a:pt x="2000" y="711"/>
                  <a:pt x="2022" y="707"/>
                </a:cubicBezTo>
                <a:cubicBezTo>
                  <a:pt x="2037" y="705"/>
                  <a:pt x="2048" y="692"/>
                  <a:pt x="2048" y="677"/>
                </a:cubicBezTo>
                <a:cubicBezTo>
                  <a:pt x="2048" y="31"/>
                  <a:pt x="2048" y="31"/>
                  <a:pt x="2048" y="31"/>
                </a:cubicBezTo>
                <a:cubicBezTo>
                  <a:pt x="2048" y="22"/>
                  <a:pt x="2044" y="14"/>
                  <a:pt x="2038" y="8"/>
                </a:cubicBezTo>
                <a:close/>
                <a:moveTo>
                  <a:pt x="215" y="1585"/>
                </a:moveTo>
                <a:cubicBezTo>
                  <a:pt x="154" y="1585"/>
                  <a:pt x="154" y="1585"/>
                  <a:pt x="154" y="1585"/>
                </a:cubicBezTo>
                <a:cubicBezTo>
                  <a:pt x="154" y="724"/>
                  <a:pt x="154" y="724"/>
                  <a:pt x="154" y="724"/>
                </a:cubicBezTo>
                <a:cubicBezTo>
                  <a:pt x="174" y="727"/>
                  <a:pt x="195" y="729"/>
                  <a:pt x="215" y="732"/>
                </a:cubicBezTo>
                <a:lnTo>
                  <a:pt x="215" y="1585"/>
                </a:lnTo>
                <a:close/>
              </a:path>
            </a:pathLst>
          </a:custGeom>
          <a:solidFill>
            <a:sysClr val="window" lastClr="FFFFFF">
              <a:lumMod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kern="0" dirty="0">
              <a:solidFill>
                <a:prstClr val="black"/>
              </a:solidFill>
              <a:latin typeface="Arial"/>
            </a:endParaRPr>
          </a:p>
        </p:txBody>
      </p:sp>
      <p:sp>
        <p:nvSpPr>
          <p:cNvPr id="43" name="文字方塊 287">
            <a:extLst>
              <a:ext uri="{FF2B5EF4-FFF2-40B4-BE49-F238E27FC236}">
                <a16:creationId xmlns:a16="http://schemas.microsoft.com/office/drawing/2014/main" id="{2DB90EB0-7C19-4E9E-90D1-E8F6D4AEEC66}"/>
              </a:ext>
            </a:extLst>
          </p:cNvPr>
          <p:cNvSpPr txBox="1"/>
          <p:nvPr/>
        </p:nvSpPr>
        <p:spPr>
          <a:xfrm>
            <a:off x="14062417" y="1341696"/>
            <a:ext cx="1772951" cy="683994"/>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zh-TW" sz="2400" b="0" i="0" u="none" strike="noStrike" kern="1200" cap="none" spc="0" normalizeH="0" baseline="0" noProof="0" dirty="0">
                <a:ln>
                  <a:noFill/>
                </a:ln>
                <a:solidFill>
                  <a:srgbClr val="000000">
                    <a:lumMod val="50000"/>
                    <a:lumOff val="50000"/>
                  </a:srgbClr>
                </a:solidFill>
                <a:effectLst/>
                <a:uLnTx/>
                <a:uFillTx/>
                <a:latin typeface="Comic Sans MS" panose="030F0702030302020204" pitchFamily="66" charset="0"/>
                <a:cs typeface="+mn-cs"/>
              </a:rPr>
              <a:t>Efficiency</a:t>
            </a:r>
            <a:endParaRPr kumimoji="0" lang="zh-TW" altLang="en-US" sz="2400" b="0" i="0" u="none" strike="noStrike" kern="1200" cap="none" spc="0" normalizeH="0" baseline="0" noProof="0" dirty="0" err="1">
              <a:ln>
                <a:noFill/>
              </a:ln>
              <a:solidFill>
                <a:srgbClr val="000000">
                  <a:lumMod val="50000"/>
                  <a:lumOff val="50000"/>
                </a:srgbClr>
              </a:solidFill>
              <a:effectLst/>
              <a:uLnTx/>
              <a:uFillTx/>
              <a:latin typeface="Comic Sans MS" panose="030F0702030302020204" pitchFamily="66" charset="0"/>
              <a:cs typeface="+mn-cs"/>
            </a:endParaRPr>
          </a:p>
        </p:txBody>
      </p:sp>
      <p:grpSp>
        <p:nvGrpSpPr>
          <p:cNvPr id="44" name="Group 211">
            <a:extLst>
              <a:ext uri="{FF2B5EF4-FFF2-40B4-BE49-F238E27FC236}">
                <a16:creationId xmlns:a16="http://schemas.microsoft.com/office/drawing/2014/main" id="{2E8D0AFF-0360-40BC-A883-7C4BC0660BAF}"/>
              </a:ext>
            </a:extLst>
          </p:cNvPr>
          <p:cNvGrpSpPr>
            <a:grpSpLocks/>
          </p:cNvGrpSpPr>
          <p:nvPr/>
        </p:nvGrpSpPr>
        <p:grpSpPr>
          <a:xfrm>
            <a:off x="2178049" y="1683693"/>
            <a:ext cx="529541" cy="745740"/>
            <a:chOff x="1028535" y="3688753"/>
            <a:chExt cx="1207909" cy="1193163"/>
          </a:xfrm>
        </p:grpSpPr>
        <p:grpSp>
          <p:nvGrpSpPr>
            <p:cNvPr id="59" name="Group 212">
              <a:extLst>
                <a:ext uri="{FF2B5EF4-FFF2-40B4-BE49-F238E27FC236}">
                  <a16:creationId xmlns:a16="http://schemas.microsoft.com/office/drawing/2014/main" id="{82651CEE-1318-4A7B-8368-4C6EDCEC33C2}"/>
                </a:ext>
              </a:extLst>
            </p:cNvPr>
            <p:cNvGrpSpPr/>
            <p:nvPr/>
          </p:nvGrpSpPr>
          <p:grpSpPr>
            <a:xfrm>
              <a:off x="1074825" y="3688753"/>
              <a:ext cx="1161619" cy="1193163"/>
              <a:chOff x="6742141" y="946292"/>
              <a:chExt cx="966886" cy="1327850"/>
            </a:xfrm>
          </p:grpSpPr>
          <p:grpSp>
            <p:nvGrpSpPr>
              <p:cNvPr id="61" name="Group 214">
                <a:extLst>
                  <a:ext uri="{FF2B5EF4-FFF2-40B4-BE49-F238E27FC236}">
                    <a16:creationId xmlns:a16="http://schemas.microsoft.com/office/drawing/2014/main" id="{A523A675-A91B-4963-982C-7961A4E9CFCA}"/>
                  </a:ext>
                </a:extLst>
              </p:cNvPr>
              <p:cNvGrpSpPr/>
              <p:nvPr/>
            </p:nvGrpSpPr>
            <p:grpSpPr>
              <a:xfrm>
                <a:off x="6742141" y="946598"/>
                <a:ext cx="966886" cy="1327544"/>
                <a:chOff x="6742141" y="946598"/>
                <a:chExt cx="966886" cy="1327544"/>
              </a:xfrm>
            </p:grpSpPr>
            <p:sp>
              <p:nvSpPr>
                <p:cNvPr id="63" name="Freeform 216">
                  <a:extLst>
                    <a:ext uri="{FF2B5EF4-FFF2-40B4-BE49-F238E27FC236}">
                      <a16:creationId xmlns:a16="http://schemas.microsoft.com/office/drawing/2014/main" id="{A218E5C7-A16A-4F5B-87BB-3A60264B1B27}"/>
                    </a:ext>
                  </a:extLst>
                </p:cNvPr>
                <p:cNvSpPr/>
                <p:nvPr/>
              </p:nvSpPr>
              <p:spPr>
                <a:xfrm>
                  <a:off x="6742141" y="946598"/>
                  <a:ext cx="966886" cy="1327544"/>
                </a:xfrm>
                <a:custGeom>
                  <a:avLst/>
                  <a:gdLst>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1805269 w 3610536"/>
                    <a:gd name="connsiteY8" fmla="*/ 621287 h 4598092"/>
                    <a:gd name="connsiteX9" fmla="*/ 621203 w 3610536"/>
                    <a:gd name="connsiteY9" fmla="*/ 1805513 h 4598092"/>
                    <a:gd name="connsiteX10" fmla="*/ 1805269 w 3610536"/>
                    <a:gd name="connsiteY10" fmla="*/ 2989739 h 4598092"/>
                    <a:gd name="connsiteX11" fmla="*/ 2989335 w 3610536"/>
                    <a:gd name="connsiteY11" fmla="*/ 1805513 h 4598092"/>
                    <a:gd name="connsiteX12" fmla="*/ 1805269 w 3610536"/>
                    <a:gd name="connsiteY12" fmla="*/ 621287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2989335 w 3610536"/>
                    <a:gd name="connsiteY8" fmla="*/ 1805513 h 4598092"/>
                    <a:gd name="connsiteX9" fmla="*/ 621203 w 3610536"/>
                    <a:gd name="connsiteY9" fmla="*/ 1805513 h 4598092"/>
                    <a:gd name="connsiteX10" fmla="*/ 1805269 w 3610536"/>
                    <a:gd name="connsiteY10" fmla="*/ 2989739 h 4598092"/>
                    <a:gd name="connsiteX11" fmla="*/ 2989335 w 3610536"/>
                    <a:gd name="connsiteY11" fmla="*/ 1805513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2989335 w 3610536"/>
                    <a:gd name="connsiteY8" fmla="*/ 1805513 h 4598092"/>
                    <a:gd name="connsiteX9" fmla="*/ 1805269 w 3610536"/>
                    <a:gd name="connsiteY9" fmla="*/ 2989739 h 4598092"/>
                    <a:gd name="connsiteX10" fmla="*/ 2989335 w 3610536"/>
                    <a:gd name="connsiteY10" fmla="*/ 1805513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0" fmla="*/ 1805268 w 3610536"/>
                    <a:gd name="connsiteY0" fmla="*/ 0 h 4725493"/>
                    <a:gd name="connsiteX1" fmla="*/ 3610536 w 3610536"/>
                    <a:gd name="connsiteY1" fmla="*/ 1805513 h 4725493"/>
                    <a:gd name="connsiteX2" fmla="*/ 3198301 w 3610536"/>
                    <a:gd name="connsiteY2" fmla="*/ 2953987 h 4725493"/>
                    <a:gd name="connsiteX3" fmla="*/ 1965282 w 3610536"/>
                    <a:gd name="connsiteY3" fmla="*/ 4527908 h 4725493"/>
                    <a:gd name="connsiteX4" fmla="*/ 1749704 w 3610536"/>
                    <a:gd name="connsiteY4" fmla="*/ 4704007 h 4725493"/>
                    <a:gd name="connsiteX5" fmla="*/ 528751 w 3610536"/>
                    <a:gd name="connsiteY5" fmla="*/ 3082203 h 4725493"/>
                    <a:gd name="connsiteX6" fmla="*/ 0 w 3610536"/>
                    <a:gd name="connsiteY6" fmla="*/ 1805513 h 4725493"/>
                    <a:gd name="connsiteX7" fmla="*/ 1805268 w 3610536"/>
                    <a:gd name="connsiteY7" fmla="*/ 0 h 4725493"/>
                    <a:gd name="connsiteX0" fmla="*/ 1805268 w 3610536"/>
                    <a:gd name="connsiteY0" fmla="*/ 0 h 4761370"/>
                    <a:gd name="connsiteX1" fmla="*/ 3610536 w 3610536"/>
                    <a:gd name="connsiteY1" fmla="*/ 1805513 h 4761370"/>
                    <a:gd name="connsiteX2" fmla="*/ 3198301 w 3610536"/>
                    <a:gd name="connsiteY2" fmla="*/ 2953987 h 4761370"/>
                    <a:gd name="connsiteX3" fmla="*/ 1932626 w 3610536"/>
                    <a:gd name="connsiteY3" fmla="*/ 4691185 h 4761370"/>
                    <a:gd name="connsiteX4" fmla="*/ 1749704 w 3610536"/>
                    <a:gd name="connsiteY4" fmla="*/ 4704007 h 4761370"/>
                    <a:gd name="connsiteX5" fmla="*/ 528751 w 3610536"/>
                    <a:gd name="connsiteY5" fmla="*/ 3082203 h 4761370"/>
                    <a:gd name="connsiteX6" fmla="*/ 0 w 3610536"/>
                    <a:gd name="connsiteY6" fmla="*/ 1805513 h 4761370"/>
                    <a:gd name="connsiteX7" fmla="*/ 1805268 w 3610536"/>
                    <a:gd name="connsiteY7" fmla="*/ 0 h 4761370"/>
                    <a:gd name="connsiteX0" fmla="*/ 1805268 w 3610536"/>
                    <a:gd name="connsiteY0" fmla="*/ 0 h 4754678"/>
                    <a:gd name="connsiteX1" fmla="*/ 3610536 w 3610536"/>
                    <a:gd name="connsiteY1" fmla="*/ 1805513 h 4754678"/>
                    <a:gd name="connsiteX2" fmla="*/ 3198301 w 3610536"/>
                    <a:gd name="connsiteY2" fmla="*/ 2953987 h 4754678"/>
                    <a:gd name="connsiteX3" fmla="*/ 1932626 w 3610536"/>
                    <a:gd name="connsiteY3" fmla="*/ 4691185 h 4754678"/>
                    <a:gd name="connsiteX4" fmla="*/ 1710518 w 3610536"/>
                    <a:gd name="connsiteY4" fmla="*/ 4690943 h 4754678"/>
                    <a:gd name="connsiteX5" fmla="*/ 528751 w 3610536"/>
                    <a:gd name="connsiteY5" fmla="*/ 3082203 h 4754678"/>
                    <a:gd name="connsiteX6" fmla="*/ 0 w 3610536"/>
                    <a:gd name="connsiteY6" fmla="*/ 1805513 h 4754678"/>
                    <a:gd name="connsiteX7" fmla="*/ 1805268 w 3610536"/>
                    <a:gd name="connsiteY7" fmla="*/ 0 h 4754678"/>
                    <a:gd name="connsiteX0" fmla="*/ 1805268 w 3610536"/>
                    <a:gd name="connsiteY0" fmla="*/ 0 h 4918829"/>
                    <a:gd name="connsiteX1" fmla="*/ 3610536 w 3610536"/>
                    <a:gd name="connsiteY1" fmla="*/ 1805513 h 4918829"/>
                    <a:gd name="connsiteX2" fmla="*/ 3198301 w 3610536"/>
                    <a:gd name="connsiteY2" fmla="*/ 2953987 h 4918829"/>
                    <a:gd name="connsiteX3" fmla="*/ 1932626 w 3610536"/>
                    <a:gd name="connsiteY3" fmla="*/ 4691185 h 4918829"/>
                    <a:gd name="connsiteX4" fmla="*/ 1723579 w 3610536"/>
                    <a:gd name="connsiteY4" fmla="*/ 4899937 h 4918829"/>
                    <a:gd name="connsiteX5" fmla="*/ 528751 w 3610536"/>
                    <a:gd name="connsiteY5" fmla="*/ 3082203 h 4918829"/>
                    <a:gd name="connsiteX6" fmla="*/ 0 w 3610536"/>
                    <a:gd name="connsiteY6" fmla="*/ 1805513 h 4918829"/>
                    <a:gd name="connsiteX7" fmla="*/ 1805268 w 3610536"/>
                    <a:gd name="connsiteY7" fmla="*/ 0 h 4918829"/>
                    <a:gd name="connsiteX0" fmla="*/ 1805268 w 3610536"/>
                    <a:gd name="connsiteY0" fmla="*/ 0 h 4957301"/>
                    <a:gd name="connsiteX1" fmla="*/ 3610536 w 3610536"/>
                    <a:gd name="connsiteY1" fmla="*/ 1805513 h 4957301"/>
                    <a:gd name="connsiteX2" fmla="*/ 3198301 w 3610536"/>
                    <a:gd name="connsiteY2" fmla="*/ 2953987 h 4957301"/>
                    <a:gd name="connsiteX3" fmla="*/ 1893438 w 3610536"/>
                    <a:gd name="connsiteY3" fmla="*/ 4887118 h 4957301"/>
                    <a:gd name="connsiteX4" fmla="*/ 1723579 w 3610536"/>
                    <a:gd name="connsiteY4" fmla="*/ 4899937 h 4957301"/>
                    <a:gd name="connsiteX5" fmla="*/ 528751 w 3610536"/>
                    <a:gd name="connsiteY5" fmla="*/ 3082203 h 4957301"/>
                    <a:gd name="connsiteX6" fmla="*/ 0 w 3610536"/>
                    <a:gd name="connsiteY6" fmla="*/ 1805513 h 4957301"/>
                    <a:gd name="connsiteX7" fmla="*/ 1805268 w 3610536"/>
                    <a:gd name="connsiteY7" fmla="*/ 0 h 4957301"/>
                    <a:gd name="connsiteX0" fmla="*/ 1805268 w 3610536"/>
                    <a:gd name="connsiteY0" fmla="*/ 0 h 4960927"/>
                    <a:gd name="connsiteX1" fmla="*/ 3610536 w 3610536"/>
                    <a:gd name="connsiteY1" fmla="*/ 1805513 h 4960927"/>
                    <a:gd name="connsiteX2" fmla="*/ 3198301 w 3610536"/>
                    <a:gd name="connsiteY2" fmla="*/ 2953987 h 4960927"/>
                    <a:gd name="connsiteX3" fmla="*/ 1893438 w 3610536"/>
                    <a:gd name="connsiteY3" fmla="*/ 4887118 h 4960927"/>
                    <a:gd name="connsiteX4" fmla="*/ 1684391 w 3610536"/>
                    <a:gd name="connsiteY4" fmla="*/ 4906468 h 4960927"/>
                    <a:gd name="connsiteX5" fmla="*/ 528751 w 3610536"/>
                    <a:gd name="connsiteY5" fmla="*/ 3082203 h 4960927"/>
                    <a:gd name="connsiteX6" fmla="*/ 0 w 3610536"/>
                    <a:gd name="connsiteY6" fmla="*/ 1805513 h 4960927"/>
                    <a:gd name="connsiteX7" fmla="*/ 1805268 w 3610536"/>
                    <a:gd name="connsiteY7" fmla="*/ 0 h 4960927"/>
                    <a:gd name="connsiteX0" fmla="*/ 1805268 w 3610536"/>
                    <a:gd name="connsiteY0" fmla="*/ 0 h 4957301"/>
                    <a:gd name="connsiteX1" fmla="*/ 3610536 w 3610536"/>
                    <a:gd name="connsiteY1" fmla="*/ 1805513 h 4957301"/>
                    <a:gd name="connsiteX2" fmla="*/ 3198301 w 3610536"/>
                    <a:gd name="connsiteY2" fmla="*/ 2953987 h 4957301"/>
                    <a:gd name="connsiteX3" fmla="*/ 1893438 w 3610536"/>
                    <a:gd name="connsiteY3" fmla="*/ 4887118 h 4957301"/>
                    <a:gd name="connsiteX4" fmla="*/ 1671331 w 3610536"/>
                    <a:gd name="connsiteY4" fmla="*/ 4899938 h 4957301"/>
                    <a:gd name="connsiteX5" fmla="*/ 528751 w 3610536"/>
                    <a:gd name="connsiteY5" fmla="*/ 3082203 h 4957301"/>
                    <a:gd name="connsiteX6" fmla="*/ 0 w 3610536"/>
                    <a:gd name="connsiteY6" fmla="*/ 1805513 h 4957301"/>
                    <a:gd name="connsiteX7" fmla="*/ 1805268 w 3610536"/>
                    <a:gd name="connsiteY7" fmla="*/ 0 h 49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0536" h="4957301">
                      <a:moveTo>
                        <a:pt x="1805268" y="0"/>
                      </a:moveTo>
                      <a:cubicBezTo>
                        <a:pt x="2802290" y="0"/>
                        <a:pt x="3610536" y="808356"/>
                        <a:pt x="3610536" y="1805513"/>
                      </a:cubicBezTo>
                      <a:cubicBezTo>
                        <a:pt x="3610536" y="2241769"/>
                        <a:pt x="3455833" y="2641888"/>
                        <a:pt x="3198301" y="2953987"/>
                      </a:cubicBezTo>
                      <a:lnTo>
                        <a:pt x="1893438" y="4887118"/>
                      </a:lnTo>
                      <a:cubicBezTo>
                        <a:pt x="1812199" y="4975437"/>
                        <a:pt x="1759650" y="4981177"/>
                        <a:pt x="1671331" y="4899938"/>
                      </a:cubicBezTo>
                      <a:lnTo>
                        <a:pt x="528751" y="3082203"/>
                      </a:lnTo>
                      <a:cubicBezTo>
                        <a:pt x="244924" y="2755470"/>
                        <a:pt x="0" y="2304091"/>
                        <a:pt x="0" y="1805513"/>
                      </a:cubicBezTo>
                      <a:cubicBezTo>
                        <a:pt x="0" y="808356"/>
                        <a:pt x="808246" y="0"/>
                        <a:pt x="1805268" y="0"/>
                      </a:cubicBezTo>
                      <a:close/>
                    </a:path>
                  </a:pathLst>
                </a:custGeom>
                <a:solidFill>
                  <a:srgbClr val="00338D"/>
                </a:solidFill>
                <a:ln w="12700" cap="flat" cmpd="sng" algn="ctr">
                  <a:noFill/>
                  <a:prstDash val="solid"/>
                  <a:miter lim="800000"/>
                </a:ln>
                <a:effectLst/>
              </p:spPr>
              <p:txBody>
                <a:bodyPr lIns="108000" tIns="10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sp>
              <p:nvSpPr>
                <p:cNvPr id="64" name="Oval 217">
                  <a:extLst>
                    <a:ext uri="{FF2B5EF4-FFF2-40B4-BE49-F238E27FC236}">
                      <a16:creationId xmlns:a16="http://schemas.microsoft.com/office/drawing/2014/main" id="{777C8AAF-E6EF-4761-AECF-07415ABF3011}"/>
                    </a:ext>
                  </a:extLst>
                </p:cNvPr>
                <p:cNvSpPr/>
                <p:nvPr/>
              </p:nvSpPr>
              <p:spPr>
                <a:xfrm>
                  <a:off x="6915862" y="1079598"/>
                  <a:ext cx="619442" cy="619526"/>
                </a:xfrm>
                <a:prstGeom prst="ellipse">
                  <a:avLst/>
                </a:prstGeom>
                <a:solidFill>
                  <a:srgbClr val="FFFFFF">
                    <a:lumMod val="95000"/>
                  </a:srgbClr>
                </a:solidFill>
                <a:ln w="12700" cap="flat" cmpd="sng" algn="ctr">
                  <a:noFill/>
                  <a:prstDash val="solid"/>
                  <a:miter lim="800000"/>
                </a:ln>
                <a:effectLst/>
              </p:spPr>
              <p:txBody>
                <a:bodyPr lIns="108000" tIns="10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sp>
            <p:nvSpPr>
              <p:cNvPr id="62" name="Freeform 215">
                <a:extLst>
                  <a:ext uri="{FF2B5EF4-FFF2-40B4-BE49-F238E27FC236}">
                    <a16:creationId xmlns:a16="http://schemas.microsoft.com/office/drawing/2014/main" id="{DC6EB231-EED6-4C04-A50E-8B67DDCACC3D}"/>
                  </a:ext>
                </a:extLst>
              </p:cNvPr>
              <p:cNvSpPr/>
              <p:nvPr/>
            </p:nvSpPr>
            <p:spPr>
              <a:xfrm>
                <a:off x="7211168" y="946292"/>
                <a:ext cx="494712" cy="1327494"/>
              </a:xfrm>
              <a:custGeom>
                <a:avLst/>
                <a:gdLst>
                  <a:gd name="connsiteX0" fmla="*/ 11269 w 494712"/>
                  <a:gd name="connsiteY0" fmla="*/ 0 h 1327494"/>
                  <a:gd name="connsiteX1" fmla="*/ 494712 w 494712"/>
                  <a:gd name="connsiteY1" fmla="*/ 483509 h 1327494"/>
                  <a:gd name="connsiteX2" fmla="*/ 384317 w 494712"/>
                  <a:gd name="connsiteY2" fmla="*/ 791065 h 1327494"/>
                  <a:gd name="connsiteX3" fmla="*/ 34881 w 494712"/>
                  <a:gd name="connsiteY3" fmla="*/ 1308749 h 1327494"/>
                  <a:gd name="connsiteX4" fmla="*/ 5852 w 494712"/>
                  <a:gd name="connsiteY4" fmla="*/ 1327494 h 1327494"/>
                  <a:gd name="connsiteX5" fmla="*/ 0 w 494712"/>
                  <a:gd name="connsiteY5" fmla="*/ 1324551 h 1327494"/>
                  <a:gd name="connsiteX6" fmla="*/ 0 w 494712"/>
                  <a:gd name="connsiteY6" fmla="*/ 1136 h 132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712" h="1327494">
                    <a:moveTo>
                      <a:pt x="11269" y="0"/>
                    </a:moveTo>
                    <a:cubicBezTo>
                      <a:pt x="278267" y="0"/>
                      <a:pt x="494712" y="216474"/>
                      <a:pt x="494712" y="483509"/>
                    </a:cubicBezTo>
                    <a:cubicBezTo>
                      <a:pt x="494712" y="600336"/>
                      <a:pt x="453283" y="707486"/>
                      <a:pt x="384317" y="791065"/>
                    </a:cubicBezTo>
                    <a:lnTo>
                      <a:pt x="34881" y="1308749"/>
                    </a:lnTo>
                    <a:cubicBezTo>
                      <a:pt x="24003" y="1320575"/>
                      <a:pt x="15046" y="1326872"/>
                      <a:pt x="5852" y="1327494"/>
                    </a:cubicBezTo>
                    <a:lnTo>
                      <a:pt x="0" y="1324551"/>
                    </a:lnTo>
                    <a:lnTo>
                      <a:pt x="0" y="1136"/>
                    </a:lnTo>
                    <a:close/>
                  </a:path>
                </a:pathLst>
              </a:custGeom>
              <a:solidFill>
                <a:sysClr val="window" lastClr="FFFFFF">
                  <a:alpha val="25000"/>
                </a:sysClr>
              </a:solidFill>
              <a:ln w="12700" cap="flat" cmpd="sng" algn="ctr">
                <a:noFill/>
                <a:prstDash val="solid"/>
                <a:miter lim="800000"/>
              </a:ln>
              <a:effectLst/>
            </p:spPr>
            <p:txBody>
              <a:bodyPr wrap="square" lIns="108000" tIns="108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sp>
          <p:nvSpPr>
            <p:cNvPr id="60" name="Rectangle 213">
              <a:extLst>
                <a:ext uri="{FF2B5EF4-FFF2-40B4-BE49-F238E27FC236}">
                  <a16:creationId xmlns:a16="http://schemas.microsoft.com/office/drawing/2014/main" id="{F917D085-1B94-4D8C-88BE-F06812BD39FB}"/>
                </a:ext>
              </a:extLst>
            </p:cNvPr>
            <p:cNvSpPr/>
            <p:nvPr/>
          </p:nvSpPr>
          <p:spPr>
            <a:xfrm>
              <a:off x="1028535" y="3787970"/>
              <a:ext cx="1161620" cy="577254"/>
            </a:xfrm>
            <a:prstGeom prst="rect">
              <a:avLst/>
            </a:prstGeom>
          </p:spPr>
          <p:txBody>
            <a:bodyPr wrap="square" lIns="108000" tIns="108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badi" panose="020B0604020104020204" pitchFamily="34" charset="0"/>
                  <a:ea typeface="Cambria Math" panose="02040503050406030204" pitchFamily="18" charset="0"/>
                </a:rPr>
                <a:t>1</a:t>
              </a:r>
              <a:endParaRPr kumimoji="0" lang="en-US" b="0" i="0" u="none" strike="noStrike" kern="0" cap="none" spc="0" normalizeH="0" baseline="0" noProof="0" dirty="0">
                <a:ln>
                  <a:noFill/>
                </a:ln>
                <a:solidFill>
                  <a:prstClr val="black"/>
                </a:solidFill>
                <a:effectLst/>
                <a:uLnTx/>
                <a:uFillTx/>
                <a:latin typeface="Abadi" panose="020B0604020104020204" pitchFamily="34" charset="0"/>
              </a:endParaRPr>
            </a:p>
          </p:txBody>
        </p:sp>
      </p:grpSp>
      <p:grpSp>
        <p:nvGrpSpPr>
          <p:cNvPr id="45" name="Group 218">
            <a:extLst>
              <a:ext uri="{FF2B5EF4-FFF2-40B4-BE49-F238E27FC236}">
                <a16:creationId xmlns:a16="http://schemas.microsoft.com/office/drawing/2014/main" id="{35629B13-1D3A-46A0-94F5-C3DA829B7D9F}"/>
              </a:ext>
            </a:extLst>
          </p:cNvPr>
          <p:cNvGrpSpPr>
            <a:grpSpLocks/>
          </p:cNvGrpSpPr>
          <p:nvPr/>
        </p:nvGrpSpPr>
        <p:grpSpPr>
          <a:xfrm>
            <a:off x="10247299" y="-1960230"/>
            <a:ext cx="741674" cy="901700"/>
            <a:chOff x="1074823" y="3688750"/>
            <a:chExt cx="1161618" cy="1193166"/>
          </a:xfrm>
        </p:grpSpPr>
        <p:grpSp>
          <p:nvGrpSpPr>
            <p:cNvPr id="53" name="Group 219">
              <a:extLst>
                <a:ext uri="{FF2B5EF4-FFF2-40B4-BE49-F238E27FC236}">
                  <a16:creationId xmlns:a16="http://schemas.microsoft.com/office/drawing/2014/main" id="{B2027574-73D0-4326-8009-EA1DCB457D44}"/>
                </a:ext>
              </a:extLst>
            </p:cNvPr>
            <p:cNvGrpSpPr/>
            <p:nvPr/>
          </p:nvGrpSpPr>
          <p:grpSpPr>
            <a:xfrm>
              <a:off x="1074823" y="3688750"/>
              <a:ext cx="1161618" cy="1193166"/>
              <a:chOff x="6742145" y="946290"/>
              <a:chExt cx="966886" cy="1327854"/>
            </a:xfrm>
          </p:grpSpPr>
          <p:grpSp>
            <p:nvGrpSpPr>
              <p:cNvPr id="55" name="Group 221">
                <a:extLst>
                  <a:ext uri="{FF2B5EF4-FFF2-40B4-BE49-F238E27FC236}">
                    <a16:creationId xmlns:a16="http://schemas.microsoft.com/office/drawing/2014/main" id="{9784338C-AD52-477B-94B7-CEAD9EB44519}"/>
                  </a:ext>
                </a:extLst>
              </p:cNvPr>
              <p:cNvGrpSpPr/>
              <p:nvPr/>
            </p:nvGrpSpPr>
            <p:grpSpPr>
              <a:xfrm>
                <a:off x="6742145" y="946599"/>
                <a:ext cx="966886" cy="1327545"/>
                <a:chOff x="6742145" y="946599"/>
                <a:chExt cx="966886" cy="1327545"/>
              </a:xfrm>
            </p:grpSpPr>
            <p:sp>
              <p:nvSpPr>
                <p:cNvPr id="57" name="Freeform 223">
                  <a:extLst>
                    <a:ext uri="{FF2B5EF4-FFF2-40B4-BE49-F238E27FC236}">
                      <a16:creationId xmlns:a16="http://schemas.microsoft.com/office/drawing/2014/main" id="{54F2B1AD-55BE-4777-BB9C-7BC9B30A5731}"/>
                    </a:ext>
                  </a:extLst>
                </p:cNvPr>
                <p:cNvSpPr/>
                <p:nvPr/>
              </p:nvSpPr>
              <p:spPr>
                <a:xfrm>
                  <a:off x="6742145" y="946599"/>
                  <a:ext cx="966886" cy="1327545"/>
                </a:xfrm>
                <a:custGeom>
                  <a:avLst/>
                  <a:gdLst>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1805269 w 3610536"/>
                    <a:gd name="connsiteY8" fmla="*/ 621287 h 4598092"/>
                    <a:gd name="connsiteX9" fmla="*/ 621203 w 3610536"/>
                    <a:gd name="connsiteY9" fmla="*/ 1805513 h 4598092"/>
                    <a:gd name="connsiteX10" fmla="*/ 1805269 w 3610536"/>
                    <a:gd name="connsiteY10" fmla="*/ 2989739 h 4598092"/>
                    <a:gd name="connsiteX11" fmla="*/ 2989335 w 3610536"/>
                    <a:gd name="connsiteY11" fmla="*/ 1805513 h 4598092"/>
                    <a:gd name="connsiteX12" fmla="*/ 1805269 w 3610536"/>
                    <a:gd name="connsiteY12" fmla="*/ 621287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2989335 w 3610536"/>
                    <a:gd name="connsiteY8" fmla="*/ 1805513 h 4598092"/>
                    <a:gd name="connsiteX9" fmla="*/ 621203 w 3610536"/>
                    <a:gd name="connsiteY9" fmla="*/ 1805513 h 4598092"/>
                    <a:gd name="connsiteX10" fmla="*/ 1805269 w 3610536"/>
                    <a:gd name="connsiteY10" fmla="*/ 2989739 h 4598092"/>
                    <a:gd name="connsiteX11" fmla="*/ 2989335 w 3610536"/>
                    <a:gd name="connsiteY11" fmla="*/ 1805513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2989335 w 3610536"/>
                    <a:gd name="connsiteY8" fmla="*/ 1805513 h 4598092"/>
                    <a:gd name="connsiteX9" fmla="*/ 1805269 w 3610536"/>
                    <a:gd name="connsiteY9" fmla="*/ 2989739 h 4598092"/>
                    <a:gd name="connsiteX10" fmla="*/ 2989335 w 3610536"/>
                    <a:gd name="connsiteY10" fmla="*/ 1805513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0" fmla="*/ 1805268 w 3610536"/>
                    <a:gd name="connsiteY0" fmla="*/ 0 h 4725493"/>
                    <a:gd name="connsiteX1" fmla="*/ 3610536 w 3610536"/>
                    <a:gd name="connsiteY1" fmla="*/ 1805513 h 4725493"/>
                    <a:gd name="connsiteX2" fmla="*/ 3198301 w 3610536"/>
                    <a:gd name="connsiteY2" fmla="*/ 2953987 h 4725493"/>
                    <a:gd name="connsiteX3" fmla="*/ 1965282 w 3610536"/>
                    <a:gd name="connsiteY3" fmla="*/ 4527908 h 4725493"/>
                    <a:gd name="connsiteX4" fmla="*/ 1749704 w 3610536"/>
                    <a:gd name="connsiteY4" fmla="*/ 4704007 h 4725493"/>
                    <a:gd name="connsiteX5" fmla="*/ 528751 w 3610536"/>
                    <a:gd name="connsiteY5" fmla="*/ 3082203 h 4725493"/>
                    <a:gd name="connsiteX6" fmla="*/ 0 w 3610536"/>
                    <a:gd name="connsiteY6" fmla="*/ 1805513 h 4725493"/>
                    <a:gd name="connsiteX7" fmla="*/ 1805268 w 3610536"/>
                    <a:gd name="connsiteY7" fmla="*/ 0 h 4725493"/>
                    <a:gd name="connsiteX0" fmla="*/ 1805268 w 3610536"/>
                    <a:gd name="connsiteY0" fmla="*/ 0 h 4761370"/>
                    <a:gd name="connsiteX1" fmla="*/ 3610536 w 3610536"/>
                    <a:gd name="connsiteY1" fmla="*/ 1805513 h 4761370"/>
                    <a:gd name="connsiteX2" fmla="*/ 3198301 w 3610536"/>
                    <a:gd name="connsiteY2" fmla="*/ 2953987 h 4761370"/>
                    <a:gd name="connsiteX3" fmla="*/ 1932626 w 3610536"/>
                    <a:gd name="connsiteY3" fmla="*/ 4691185 h 4761370"/>
                    <a:gd name="connsiteX4" fmla="*/ 1749704 w 3610536"/>
                    <a:gd name="connsiteY4" fmla="*/ 4704007 h 4761370"/>
                    <a:gd name="connsiteX5" fmla="*/ 528751 w 3610536"/>
                    <a:gd name="connsiteY5" fmla="*/ 3082203 h 4761370"/>
                    <a:gd name="connsiteX6" fmla="*/ 0 w 3610536"/>
                    <a:gd name="connsiteY6" fmla="*/ 1805513 h 4761370"/>
                    <a:gd name="connsiteX7" fmla="*/ 1805268 w 3610536"/>
                    <a:gd name="connsiteY7" fmla="*/ 0 h 4761370"/>
                    <a:gd name="connsiteX0" fmla="*/ 1805268 w 3610536"/>
                    <a:gd name="connsiteY0" fmla="*/ 0 h 4754678"/>
                    <a:gd name="connsiteX1" fmla="*/ 3610536 w 3610536"/>
                    <a:gd name="connsiteY1" fmla="*/ 1805513 h 4754678"/>
                    <a:gd name="connsiteX2" fmla="*/ 3198301 w 3610536"/>
                    <a:gd name="connsiteY2" fmla="*/ 2953987 h 4754678"/>
                    <a:gd name="connsiteX3" fmla="*/ 1932626 w 3610536"/>
                    <a:gd name="connsiteY3" fmla="*/ 4691185 h 4754678"/>
                    <a:gd name="connsiteX4" fmla="*/ 1710518 w 3610536"/>
                    <a:gd name="connsiteY4" fmla="*/ 4690943 h 4754678"/>
                    <a:gd name="connsiteX5" fmla="*/ 528751 w 3610536"/>
                    <a:gd name="connsiteY5" fmla="*/ 3082203 h 4754678"/>
                    <a:gd name="connsiteX6" fmla="*/ 0 w 3610536"/>
                    <a:gd name="connsiteY6" fmla="*/ 1805513 h 4754678"/>
                    <a:gd name="connsiteX7" fmla="*/ 1805268 w 3610536"/>
                    <a:gd name="connsiteY7" fmla="*/ 0 h 4754678"/>
                    <a:gd name="connsiteX0" fmla="*/ 1805268 w 3610536"/>
                    <a:gd name="connsiteY0" fmla="*/ 0 h 4918829"/>
                    <a:gd name="connsiteX1" fmla="*/ 3610536 w 3610536"/>
                    <a:gd name="connsiteY1" fmla="*/ 1805513 h 4918829"/>
                    <a:gd name="connsiteX2" fmla="*/ 3198301 w 3610536"/>
                    <a:gd name="connsiteY2" fmla="*/ 2953987 h 4918829"/>
                    <a:gd name="connsiteX3" fmla="*/ 1932626 w 3610536"/>
                    <a:gd name="connsiteY3" fmla="*/ 4691185 h 4918829"/>
                    <a:gd name="connsiteX4" fmla="*/ 1723579 w 3610536"/>
                    <a:gd name="connsiteY4" fmla="*/ 4899937 h 4918829"/>
                    <a:gd name="connsiteX5" fmla="*/ 528751 w 3610536"/>
                    <a:gd name="connsiteY5" fmla="*/ 3082203 h 4918829"/>
                    <a:gd name="connsiteX6" fmla="*/ 0 w 3610536"/>
                    <a:gd name="connsiteY6" fmla="*/ 1805513 h 4918829"/>
                    <a:gd name="connsiteX7" fmla="*/ 1805268 w 3610536"/>
                    <a:gd name="connsiteY7" fmla="*/ 0 h 4918829"/>
                    <a:gd name="connsiteX0" fmla="*/ 1805268 w 3610536"/>
                    <a:gd name="connsiteY0" fmla="*/ 0 h 4957301"/>
                    <a:gd name="connsiteX1" fmla="*/ 3610536 w 3610536"/>
                    <a:gd name="connsiteY1" fmla="*/ 1805513 h 4957301"/>
                    <a:gd name="connsiteX2" fmla="*/ 3198301 w 3610536"/>
                    <a:gd name="connsiteY2" fmla="*/ 2953987 h 4957301"/>
                    <a:gd name="connsiteX3" fmla="*/ 1893438 w 3610536"/>
                    <a:gd name="connsiteY3" fmla="*/ 4887118 h 4957301"/>
                    <a:gd name="connsiteX4" fmla="*/ 1723579 w 3610536"/>
                    <a:gd name="connsiteY4" fmla="*/ 4899937 h 4957301"/>
                    <a:gd name="connsiteX5" fmla="*/ 528751 w 3610536"/>
                    <a:gd name="connsiteY5" fmla="*/ 3082203 h 4957301"/>
                    <a:gd name="connsiteX6" fmla="*/ 0 w 3610536"/>
                    <a:gd name="connsiteY6" fmla="*/ 1805513 h 4957301"/>
                    <a:gd name="connsiteX7" fmla="*/ 1805268 w 3610536"/>
                    <a:gd name="connsiteY7" fmla="*/ 0 h 4957301"/>
                    <a:gd name="connsiteX0" fmla="*/ 1805268 w 3610536"/>
                    <a:gd name="connsiteY0" fmla="*/ 0 h 4960927"/>
                    <a:gd name="connsiteX1" fmla="*/ 3610536 w 3610536"/>
                    <a:gd name="connsiteY1" fmla="*/ 1805513 h 4960927"/>
                    <a:gd name="connsiteX2" fmla="*/ 3198301 w 3610536"/>
                    <a:gd name="connsiteY2" fmla="*/ 2953987 h 4960927"/>
                    <a:gd name="connsiteX3" fmla="*/ 1893438 w 3610536"/>
                    <a:gd name="connsiteY3" fmla="*/ 4887118 h 4960927"/>
                    <a:gd name="connsiteX4" fmla="*/ 1684391 w 3610536"/>
                    <a:gd name="connsiteY4" fmla="*/ 4906468 h 4960927"/>
                    <a:gd name="connsiteX5" fmla="*/ 528751 w 3610536"/>
                    <a:gd name="connsiteY5" fmla="*/ 3082203 h 4960927"/>
                    <a:gd name="connsiteX6" fmla="*/ 0 w 3610536"/>
                    <a:gd name="connsiteY6" fmla="*/ 1805513 h 4960927"/>
                    <a:gd name="connsiteX7" fmla="*/ 1805268 w 3610536"/>
                    <a:gd name="connsiteY7" fmla="*/ 0 h 4960927"/>
                    <a:gd name="connsiteX0" fmla="*/ 1805268 w 3610536"/>
                    <a:gd name="connsiteY0" fmla="*/ 0 h 4957301"/>
                    <a:gd name="connsiteX1" fmla="*/ 3610536 w 3610536"/>
                    <a:gd name="connsiteY1" fmla="*/ 1805513 h 4957301"/>
                    <a:gd name="connsiteX2" fmla="*/ 3198301 w 3610536"/>
                    <a:gd name="connsiteY2" fmla="*/ 2953987 h 4957301"/>
                    <a:gd name="connsiteX3" fmla="*/ 1893438 w 3610536"/>
                    <a:gd name="connsiteY3" fmla="*/ 4887118 h 4957301"/>
                    <a:gd name="connsiteX4" fmla="*/ 1671331 w 3610536"/>
                    <a:gd name="connsiteY4" fmla="*/ 4899938 h 4957301"/>
                    <a:gd name="connsiteX5" fmla="*/ 528751 w 3610536"/>
                    <a:gd name="connsiteY5" fmla="*/ 3082203 h 4957301"/>
                    <a:gd name="connsiteX6" fmla="*/ 0 w 3610536"/>
                    <a:gd name="connsiteY6" fmla="*/ 1805513 h 4957301"/>
                    <a:gd name="connsiteX7" fmla="*/ 1805268 w 3610536"/>
                    <a:gd name="connsiteY7" fmla="*/ 0 h 49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0536" h="4957301">
                      <a:moveTo>
                        <a:pt x="1805268" y="0"/>
                      </a:moveTo>
                      <a:cubicBezTo>
                        <a:pt x="2802290" y="0"/>
                        <a:pt x="3610536" y="808356"/>
                        <a:pt x="3610536" y="1805513"/>
                      </a:cubicBezTo>
                      <a:cubicBezTo>
                        <a:pt x="3610536" y="2241769"/>
                        <a:pt x="3455833" y="2641888"/>
                        <a:pt x="3198301" y="2953987"/>
                      </a:cubicBezTo>
                      <a:lnTo>
                        <a:pt x="1893438" y="4887118"/>
                      </a:lnTo>
                      <a:cubicBezTo>
                        <a:pt x="1812199" y="4975437"/>
                        <a:pt x="1759650" y="4981177"/>
                        <a:pt x="1671331" y="4899938"/>
                      </a:cubicBezTo>
                      <a:lnTo>
                        <a:pt x="528751" y="3082203"/>
                      </a:lnTo>
                      <a:cubicBezTo>
                        <a:pt x="244924" y="2755470"/>
                        <a:pt x="0" y="2304091"/>
                        <a:pt x="0" y="1805513"/>
                      </a:cubicBezTo>
                      <a:cubicBezTo>
                        <a:pt x="0" y="808356"/>
                        <a:pt x="808246" y="0"/>
                        <a:pt x="1805268" y="0"/>
                      </a:cubicBezTo>
                      <a:close/>
                    </a:path>
                  </a:pathLst>
                </a:custGeom>
                <a:solidFill>
                  <a:srgbClr val="6D2077"/>
                </a:solidFill>
                <a:ln w="12700" cap="flat" cmpd="sng" algn="ctr">
                  <a:noFill/>
                  <a:prstDash val="solid"/>
                  <a:miter lim="800000"/>
                </a:ln>
                <a:effectLst/>
              </p:spPr>
              <p:txBody>
                <a:bodyPr lIns="108000" tIns="10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sp>
              <p:nvSpPr>
                <p:cNvPr id="58" name="Oval 224">
                  <a:extLst>
                    <a:ext uri="{FF2B5EF4-FFF2-40B4-BE49-F238E27FC236}">
                      <a16:creationId xmlns:a16="http://schemas.microsoft.com/office/drawing/2014/main" id="{2D396D05-CA5D-45A9-875E-877A2A0B47BE}"/>
                    </a:ext>
                  </a:extLst>
                </p:cNvPr>
                <p:cNvSpPr/>
                <p:nvPr/>
              </p:nvSpPr>
              <p:spPr>
                <a:xfrm>
                  <a:off x="6909372" y="1087318"/>
                  <a:ext cx="679648" cy="679741"/>
                </a:xfrm>
                <a:prstGeom prst="ellipse">
                  <a:avLst/>
                </a:prstGeom>
                <a:solidFill>
                  <a:srgbClr val="FFFFFF">
                    <a:lumMod val="95000"/>
                  </a:srgbClr>
                </a:solidFill>
                <a:ln w="12700" cap="flat" cmpd="sng" algn="ctr">
                  <a:noFill/>
                  <a:prstDash val="solid"/>
                  <a:miter lim="800000"/>
                </a:ln>
                <a:effectLst/>
              </p:spPr>
              <p:txBody>
                <a:bodyPr lIns="108000" tIns="10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sp>
            <p:nvSpPr>
              <p:cNvPr id="56" name="Freeform 222">
                <a:extLst>
                  <a:ext uri="{FF2B5EF4-FFF2-40B4-BE49-F238E27FC236}">
                    <a16:creationId xmlns:a16="http://schemas.microsoft.com/office/drawing/2014/main" id="{D11E7DC0-14F2-4E03-A28E-04FF67B7AFF0}"/>
                  </a:ext>
                </a:extLst>
              </p:cNvPr>
              <p:cNvSpPr/>
              <p:nvPr/>
            </p:nvSpPr>
            <p:spPr>
              <a:xfrm>
                <a:off x="7211168" y="946290"/>
                <a:ext cx="494712" cy="1327494"/>
              </a:xfrm>
              <a:custGeom>
                <a:avLst/>
                <a:gdLst>
                  <a:gd name="connsiteX0" fmla="*/ 11269 w 494712"/>
                  <a:gd name="connsiteY0" fmla="*/ 0 h 1327494"/>
                  <a:gd name="connsiteX1" fmla="*/ 494712 w 494712"/>
                  <a:gd name="connsiteY1" fmla="*/ 483509 h 1327494"/>
                  <a:gd name="connsiteX2" fmla="*/ 384317 w 494712"/>
                  <a:gd name="connsiteY2" fmla="*/ 791065 h 1327494"/>
                  <a:gd name="connsiteX3" fmla="*/ 34881 w 494712"/>
                  <a:gd name="connsiteY3" fmla="*/ 1308749 h 1327494"/>
                  <a:gd name="connsiteX4" fmla="*/ 5852 w 494712"/>
                  <a:gd name="connsiteY4" fmla="*/ 1327494 h 1327494"/>
                  <a:gd name="connsiteX5" fmla="*/ 0 w 494712"/>
                  <a:gd name="connsiteY5" fmla="*/ 1324551 h 1327494"/>
                  <a:gd name="connsiteX6" fmla="*/ 0 w 494712"/>
                  <a:gd name="connsiteY6" fmla="*/ 1136 h 132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712" h="1327494">
                    <a:moveTo>
                      <a:pt x="11269" y="0"/>
                    </a:moveTo>
                    <a:cubicBezTo>
                      <a:pt x="278267" y="0"/>
                      <a:pt x="494712" y="216474"/>
                      <a:pt x="494712" y="483509"/>
                    </a:cubicBezTo>
                    <a:cubicBezTo>
                      <a:pt x="494712" y="600336"/>
                      <a:pt x="453283" y="707486"/>
                      <a:pt x="384317" y="791065"/>
                    </a:cubicBezTo>
                    <a:lnTo>
                      <a:pt x="34881" y="1308749"/>
                    </a:lnTo>
                    <a:cubicBezTo>
                      <a:pt x="24003" y="1320575"/>
                      <a:pt x="15046" y="1326872"/>
                      <a:pt x="5852" y="1327494"/>
                    </a:cubicBezTo>
                    <a:lnTo>
                      <a:pt x="0" y="1324551"/>
                    </a:lnTo>
                    <a:lnTo>
                      <a:pt x="0" y="1136"/>
                    </a:lnTo>
                    <a:close/>
                  </a:path>
                </a:pathLst>
              </a:custGeom>
              <a:solidFill>
                <a:sysClr val="window" lastClr="FFFFFF">
                  <a:alpha val="25000"/>
                </a:sysClr>
              </a:solidFill>
              <a:ln w="12700" cap="flat" cmpd="sng" algn="ctr">
                <a:noFill/>
                <a:prstDash val="solid"/>
                <a:miter lim="800000"/>
              </a:ln>
              <a:effectLst/>
            </p:spPr>
            <p:txBody>
              <a:bodyPr wrap="square" lIns="108000" tIns="108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sp>
          <p:nvSpPr>
            <p:cNvPr id="54" name="Rectangle 220">
              <a:extLst>
                <a:ext uri="{FF2B5EF4-FFF2-40B4-BE49-F238E27FC236}">
                  <a16:creationId xmlns:a16="http://schemas.microsoft.com/office/drawing/2014/main" id="{17C8F443-C73A-414D-84AC-5E7FD1B72402}"/>
                </a:ext>
              </a:extLst>
            </p:cNvPr>
            <p:cNvSpPr/>
            <p:nvPr/>
          </p:nvSpPr>
          <p:spPr>
            <a:xfrm>
              <a:off x="1206114" y="3784979"/>
              <a:ext cx="887317" cy="625020"/>
            </a:xfrm>
            <a:prstGeom prst="rect">
              <a:avLst/>
            </a:prstGeom>
          </p:spPr>
          <p:txBody>
            <a:bodyPr wrap="square" lIns="108000" tIns="108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Cambria Math" panose="02040503050406030204" pitchFamily="18" charset="0"/>
                  <a:cs typeface="+mn-cs"/>
                </a:rPr>
                <a:t>02</a:t>
              </a: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grpSp>
        <p:nvGrpSpPr>
          <p:cNvPr id="46" name="Group 225">
            <a:extLst>
              <a:ext uri="{FF2B5EF4-FFF2-40B4-BE49-F238E27FC236}">
                <a16:creationId xmlns:a16="http://schemas.microsoft.com/office/drawing/2014/main" id="{EFFDD627-B253-447A-AB33-01E381714547}"/>
              </a:ext>
            </a:extLst>
          </p:cNvPr>
          <p:cNvGrpSpPr>
            <a:grpSpLocks/>
          </p:cNvGrpSpPr>
          <p:nvPr/>
        </p:nvGrpSpPr>
        <p:grpSpPr>
          <a:xfrm>
            <a:off x="12194563" y="-1160622"/>
            <a:ext cx="741674" cy="901699"/>
            <a:chOff x="1074825" y="3688750"/>
            <a:chExt cx="1161619" cy="1193164"/>
          </a:xfrm>
        </p:grpSpPr>
        <p:grpSp>
          <p:nvGrpSpPr>
            <p:cNvPr id="47" name="Group 226">
              <a:extLst>
                <a:ext uri="{FF2B5EF4-FFF2-40B4-BE49-F238E27FC236}">
                  <a16:creationId xmlns:a16="http://schemas.microsoft.com/office/drawing/2014/main" id="{50681FF7-7138-4273-9238-FDFFC8B3F0CE}"/>
                </a:ext>
              </a:extLst>
            </p:cNvPr>
            <p:cNvGrpSpPr/>
            <p:nvPr/>
          </p:nvGrpSpPr>
          <p:grpSpPr>
            <a:xfrm>
              <a:off x="1074825" y="3688750"/>
              <a:ext cx="1161619" cy="1193164"/>
              <a:chOff x="6742141" y="946290"/>
              <a:chExt cx="966886" cy="1327852"/>
            </a:xfrm>
          </p:grpSpPr>
          <p:grpSp>
            <p:nvGrpSpPr>
              <p:cNvPr id="49" name="Group 228">
                <a:extLst>
                  <a:ext uri="{FF2B5EF4-FFF2-40B4-BE49-F238E27FC236}">
                    <a16:creationId xmlns:a16="http://schemas.microsoft.com/office/drawing/2014/main" id="{C0639A08-ACB4-4C8D-A2B6-9036DA561756}"/>
                  </a:ext>
                </a:extLst>
              </p:cNvPr>
              <p:cNvGrpSpPr/>
              <p:nvPr/>
            </p:nvGrpSpPr>
            <p:grpSpPr>
              <a:xfrm>
                <a:off x="6742141" y="946598"/>
                <a:ext cx="966886" cy="1327544"/>
                <a:chOff x="6742141" y="946598"/>
                <a:chExt cx="966886" cy="1327544"/>
              </a:xfrm>
            </p:grpSpPr>
            <p:sp>
              <p:nvSpPr>
                <p:cNvPr id="51" name="Freeform 230">
                  <a:extLst>
                    <a:ext uri="{FF2B5EF4-FFF2-40B4-BE49-F238E27FC236}">
                      <a16:creationId xmlns:a16="http://schemas.microsoft.com/office/drawing/2014/main" id="{F5D2A5C7-F827-4CB6-BF54-62E29DAFAF53}"/>
                    </a:ext>
                  </a:extLst>
                </p:cNvPr>
                <p:cNvSpPr/>
                <p:nvPr/>
              </p:nvSpPr>
              <p:spPr>
                <a:xfrm>
                  <a:off x="6742141" y="946598"/>
                  <a:ext cx="966886" cy="1327544"/>
                </a:xfrm>
                <a:custGeom>
                  <a:avLst/>
                  <a:gdLst>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1805269 w 3610536"/>
                    <a:gd name="connsiteY8" fmla="*/ 621287 h 4598092"/>
                    <a:gd name="connsiteX9" fmla="*/ 621203 w 3610536"/>
                    <a:gd name="connsiteY9" fmla="*/ 1805513 h 4598092"/>
                    <a:gd name="connsiteX10" fmla="*/ 1805269 w 3610536"/>
                    <a:gd name="connsiteY10" fmla="*/ 2989739 h 4598092"/>
                    <a:gd name="connsiteX11" fmla="*/ 2989335 w 3610536"/>
                    <a:gd name="connsiteY11" fmla="*/ 1805513 h 4598092"/>
                    <a:gd name="connsiteX12" fmla="*/ 1805269 w 3610536"/>
                    <a:gd name="connsiteY12" fmla="*/ 621287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2989335 w 3610536"/>
                    <a:gd name="connsiteY8" fmla="*/ 1805513 h 4598092"/>
                    <a:gd name="connsiteX9" fmla="*/ 621203 w 3610536"/>
                    <a:gd name="connsiteY9" fmla="*/ 1805513 h 4598092"/>
                    <a:gd name="connsiteX10" fmla="*/ 1805269 w 3610536"/>
                    <a:gd name="connsiteY10" fmla="*/ 2989739 h 4598092"/>
                    <a:gd name="connsiteX11" fmla="*/ 2989335 w 3610536"/>
                    <a:gd name="connsiteY11" fmla="*/ 1805513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2989335 w 3610536"/>
                    <a:gd name="connsiteY8" fmla="*/ 1805513 h 4598092"/>
                    <a:gd name="connsiteX9" fmla="*/ 1805269 w 3610536"/>
                    <a:gd name="connsiteY9" fmla="*/ 2989739 h 4598092"/>
                    <a:gd name="connsiteX10" fmla="*/ 2989335 w 3610536"/>
                    <a:gd name="connsiteY10" fmla="*/ 1805513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0" fmla="*/ 1805268 w 3610536"/>
                    <a:gd name="connsiteY0" fmla="*/ 0 h 4725493"/>
                    <a:gd name="connsiteX1" fmla="*/ 3610536 w 3610536"/>
                    <a:gd name="connsiteY1" fmla="*/ 1805513 h 4725493"/>
                    <a:gd name="connsiteX2" fmla="*/ 3198301 w 3610536"/>
                    <a:gd name="connsiteY2" fmla="*/ 2953987 h 4725493"/>
                    <a:gd name="connsiteX3" fmla="*/ 1965282 w 3610536"/>
                    <a:gd name="connsiteY3" fmla="*/ 4527908 h 4725493"/>
                    <a:gd name="connsiteX4" fmla="*/ 1749704 w 3610536"/>
                    <a:gd name="connsiteY4" fmla="*/ 4704007 h 4725493"/>
                    <a:gd name="connsiteX5" fmla="*/ 528751 w 3610536"/>
                    <a:gd name="connsiteY5" fmla="*/ 3082203 h 4725493"/>
                    <a:gd name="connsiteX6" fmla="*/ 0 w 3610536"/>
                    <a:gd name="connsiteY6" fmla="*/ 1805513 h 4725493"/>
                    <a:gd name="connsiteX7" fmla="*/ 1805268 w 3610536"/>
                    <a:gd name="connsiteY7" fmla="*/ 0 h 4725493"/>
                    <a:gd name="connsiteX0" fmla="*/ 1805268 w 3610536"/>
                    <a:gd name="connsiteY0" fmla="*/ 0 h 4761370"/>
                    <a:gd name="connsiteX1" fmla="*/ 3610536 w 3610536"/>
                    <a:gd name="connsiteY1" fmla="*/ 1805513 h 4761370"/>
                    <a:gd name="connsiteX2" fmla="*/ 3198301 w 3610536"/>
                    <a:gd name="connsiteY2" fmla="*/ 2953987 h 4761370"/>
                    <a:gd name="connsiteX3" fmla="*/ 1932626 w 3610536"/>
                    <a:gd name="connsiteY3" fmla="*/ 4691185 h 4761370"/>
                    <a:gd name="connsiteX4" fmla="*/ 1749704 w 3610536"/>
                    <a:gd name="connsiteY4" fmla="*/ 4704007 h 4761370"/>
                    <a:gd name="connsiteX5" fmla="*/ 528751 w 3610536"/>
                    <a:gd name="connsiteY5" fmla="*/ 3082203 h 4761370"/>
                    <a:gd name="connsiteX6" fmla="*/ 0 w 3610536"/>
                    <a:gd name="connsiteY6" fmla="*/ 1805513 h 4761370"/>
                    <a:gd name="connsiteX7" fmla="*/ 1805268 w 3610536"/>
                    <a:gd name="connsiteY7" fmla="*/ 0 h 4761370"/>
                    <a:gd name="connsiteX0" fmla="*/ 1805268 w 3610536"/>
                    <a:gd name="connsiteY0" fmla="*/ 0 h 4754678"/>
                    <a:gd name="connsiteX1" fmla="*/ 3610536 w 3610536"/>
                    <a:gd name="connsiteY1" fmla="*/ 1805513 h 4754678"/>
                    <a:gd name="connsiteX2" fmla="*/ 3198301 w 3610536"/>
                    <a:gd name="connsiteY2" fmla="*/ 2953987 h 4754678"/>
                    <a:gd name="connsiteX3" fmla="*/ 1932626 w 3610536"/>
                    <a:gd name="connsiteY3" fmla="*/ 4691185 h 4754678"/>
                    <a:gd name="connsiteX4" fmla="*/ 1710518 w 3610536"/>
                    <a:gd name="connsiteY4" fmla="*/ 4690943 h 4754678"/>
                    <a:gd name="connsiteX5" fmla="*/ 528751 w 3610536"/>
                    <a:gd name="connsiteY5" fmla="*/ 3082203 h 4754678"/>
                    <a:gd name="connsiteX6" fmla="*/ 0 w 3610536"/>
                    <a:gd name="connsiteY6" fmla="*/ 1805513 h 4754678"/>
                    <a:gd name="connsiteX7" fmla="*/ 1805268 w 3610536"/>
                    <a:gd name="connsiteY7" fmla="*/ 0 h 4754678"/>
                    <a:gd name="connsiteX0" fmla="*/ 1805268 w 3610536"/>
                    <a:gd name="connsiteY0" fmla="*/ 0 h 4918829"/>
                    <a:gd name="connsiteX1" fmla="*/ 3610536 w 3610536"/>
                    <a:gd name="connsiteY1" fmla="*/ 1805513 h 4918829"/>
                    <a:gd name="connsiteX2" fmla="*/ 3198301 w 3610536"/>
                    <a:gd name="connsiteY2" fmla="*/ 2953987 h 4918829"/>
                    <a:gd name="connsiteX3" fmla="*/ 1932626 w 3610536"/>
                    <a:gd name="connsiteY3" fmla="*/ 4691185 h 4918829"/>
                    <a:gd name="connsiteX4" fmla="*/ 1723579 w 3610536"/>
                    <a:gd name="connsiteY4" fmla="*/ 4899937 h 4918829"/>
                    <a:gd name="connsiteX5" fmla="*/ 528751 w 3610536"/>
                    <a:gd name="connsiteY5" fmla="*/ 3082203 h 4918829"/>
                    <a:gd name="connsiteX6" fmla="*/ 0 w 3610536"/>
                    <a:gd name="connsiteY6" fmla="*/ 1805513 h 4918829"/>
                    <a:gd name="connsiteX7" fmla="*/ 1805268 w 3610536"/>
                    <a:gd name="connsiteY7" fmla="*/ 0 h 4918829"/>
                    <a:gd name="connsiteX0" fmla="*/ 1805268 w 3610536"/>
                    <a:gd name="connsiteY0" fmla="*/ 0 h 4957301"/>
                    <a:gd name="connsiteX1" fmla="*/ 3610536 w 3610536"/>
                    <a:gd name="connsiteY1" fmla="*/ 1805513 h 4957301"/>
                    <a:gd name="connsiteX2" fmla="*/ 3198301 w 3610536"/>
                    <a:gd name="connsiteY2" fmla="*/ 2953987 h 4957301"/>
                    <a:gd name="connsiteX3" fmla="*/ 1893438 w 3610536"/>
                    <a:gd name="connsiteY3" fmla="*/ 4887118 h 4957301"/>
                    <a:gd name="connsiteX4" fmla="*/ 1723579 w 3610536"/>
                    <a:gd name="connsiteY4" fmla="*/ 4899937 h 4957301"/>
                    <a:gd name="connsiteX5" fmla="*/ 528751 w 3610536"/>
                    <a:gd name="connsiteY5" fmla="*/ 3082203 h 4957301"/>
                    <a:gd name="connsiteX6" fmla="*/ 0 w 3610536"/>
                    <a:gd name="connsiteY6" fmla="*/ 1805513 h 4957301"/>
                    <a:gd name="connsiteX7" fmla="*/ 1805268 w 3610536"/>
                    <a:gd name="connsiteY7" fmla="*/ 0 h 4957301"/>
                    <a:gd name="connsiteX0" fmla="*/ 1805268 w 3610536"/>
                    <a:gd name="connsiteY0" fmla="*/ 0 h 4960927"/>
                    <a:gd name="connsiteX1" fmla="*/ 3610536 w 3610536"/>
                    <a:gd name="connsiteY1" fmla="*/ 1805513 h 4960927"/>
                    <a:gd name="connsiteX2" fmla="*/ 3198301 w 3610536"/>
                    <a:gd name="connsiteY2" fmla="*/ 2953987 h 4960927"/>
                    <a:gd name="connsiteX3" fmla="*/ 1893438 w 3610536"/>
                    <a:gd name="connsiteY3" fmla="*/ 4887118 h 4960927"/>
                    <a:gd name="connsiteX4" fmla="*/ 1684391 w 3610536"/>
                    <a:gd name="connsiteY4" fmla="*/ 4906468 h 4960927"/>
                    <a:gd name="connsiteX5" fmla="*/ 528751 w 3610536"/>
                    <a:gd name="connsiteY5" fmla="*/ 3082203 h 4960927"/>
                    <a:gd name="connsiteX6" fmla="*/ 0 w 3610536"/>
                    <a:gd name="connsiteY6" fmla="*/ 1805513 h 4960927"/>
                    <a:gd name="connsiteX7" fmla="*/ 1805268 w 3610536"/>
                    <a:gd name="connsiteY7" fmla="*/ 0 h 4960927"/>
                    <a:gd name="connsiteX0" fmla="*/ 1805268 w 3610536"/>
                    <a:gd name="connsiteY0" fmla="*/ 0 h 4957301"/>
                    <a:gd name="connsiteX1" fmla="*/ 3610536 w 3610536"/>
                    <a:gd name="connsiteY1" fmla="*/ 1805513 h 4957301"/>
                    <a:gd name="connsiteX2" fmla="*/ 3198301 w 3610536"/>
                    <a:gd name="connsiteY2" fmla="*/ 2953987 h 4957301"/>
                    <a:gd name="connsiteX3" fmla="*/ 1893438 w 3610536"/>
                    <a:gd name="connsiteY3" fmla="*/ 4887118 h 4957301"/>
                    <a:gd name="connsiteX4" fmla="*/ 1671331 w 3610536"/>
                    <a:gd name="connsiteY4" fmla="*/ 4899938 h 4957301"/>
                    <a:gd name="connsiteX5" fmla="*/ 528751 w 3610536"/>
                    <a:gd name="connsiteY5" fmla="*/ 3082203 h 4957301"/>
                    <a:gd name="connsiteX6" fmla="*/ 0 w 3610536"/>
                    <a:gd name="connsiteY6" fmla="*/ 1805513 h 4957301"/>
                    <a:gd name="connsiteX7" fmla="*/ 1805268 w 3610536"/>
                    <a:gd name="connsiteY7" fmla="*/ 0 h 49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0536" h="4957301">
                      <a:moveTo>
                        <a:pt x="1805268" y="0"/>
                      </a:moveTo>
                      <a:cubicBezTo>
                        <a:pt x="2802290" y="0"/>
                        <a:pt x="3610536" y="808356"/>
                        <a:pt x="3610536" y="1805513"/>
                      </a:cubicBezTo>
                      <a:cubicBezTo>
                        <a:pt x="3610536" y="2241769"/>
                        <a:pt x="3455833" y="2641888"/>
                        <a:pt x="3198301" y="2953987"/>
                      </a:cubicBezTo>
                      <a:lnTo>
                        <a:pt x="1893438" y="4887118"/>
                      </a:lnTo>
                      <a:cubicBezTo>
                        <a:pt x="1812199" y="4975437"/>
                        <a:pt x="1759650" y="4981177"/>
                        <a:pt x="1671331" y="4899938"/>
                      </a:cubicBezTo>
                      <a:lnTo>
                        <a:pt x="528751" y="3082203"/>
                      </a:lnTo>
                      <a:cubicBezTo>
                        <a:pt x="244924" y="2755470"/>
                        <a:pt x="0" y="2304091"/>
                        <a:pt x="0" y="1805513"/>
                      </a:cubicBezTo>
                      <a:cubicBezTo>
                        <a:pt x="0" y="808356"/>
                        <a:pt x="808246" y="0"/>
                        <a:pt x="1805268" y="0"/>
                      </a:cubicBezTo>
                      <a:close/>
                    </a:path>
                  </a:pathLst>
                </a:custGeom>
                <a:solidFill>
                  <a:srgbClr val="483698"/>
                </a:solidFill>
                <a:ln w="12700" cap="flat" cmpd="sng" algn="ctr">
                  <a:noFill/>
                  <a:prstDash val="solid"/>
                  <a:miter lim="800000"/>
                </a:ln>
                <a:effectLst/>
              </p:spPr>
              <p:txBody>
                <a:bodyPr lIns="108000" tIns="10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sp>
              <p:nvSpPr>
                <p:cNvPr id="52" name="Oval 231">
                  <a:extLst>
                    <a:ext uri="{FF2B5EF4-FFF2-40B4-BE49-F238E27FC236}">
                      <a16:creationId xmlns:a16="http://schemas.microsoft.com/office/drawing/2014/main" id="{8E50F93B-86DF-45AB-911B-E06D4497C054}"/>
                    </a:ext>
                  </a:extLst>
                </p:cNvPr>
                <p:cNvSpPr/>
                <p:nvPr/>
              </p:nvSpPr>
              <p:spPr>
                <a:xfrm>
                  <a:off x="6909372" y="1087318"/>
                  <a:ext cx="679648" cy="679741"/>
                </a:xfrm>
                <a:prstGeom prst="ellipse">
                  <a:avLst/>
                </a:prstGeom>
                <a:solidFill>
                  <a:srgbClr val="FFFFFF">
                    <a:lumMod val="95000"/>
                  </a:srgbClr>
                </a:solidFill>
                <a:ln w="12700" cap="flat" cmpd="sng" algn="ctr">
                  <a:noFill/>
                  <a:prstDash val="solid"/>
                  <a:miter lim="800000"/>
                </a:ln>
                <a:effectLst/>
              </p:spPr>
              <p:txBody>
                <a:bodyPr lIns="108000" tIns="10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sp>
            <p:nvSpPr>
              <p:cNvPr id="50" name="Freeform 229">
                <a:extLst>
                  <a:ext uri="{FF2B5EF4-FFF2-40B4-BE49-F238E27FC236}">
                    <a16:creationId xmlns:a16="http://schemas.microsoft.com/office/drawing/2014/main" id="{D58A45F5-B764-4C3D-9AFC-A5A9C983DF40}"/>
                  </a:ext>
                </a:extLst>
              </p:cNvPr>
              <p:cNvSpPr/>
              <p:nvPr/>
            </p:nvSpPr>
            <p:spPr>
              <a:xfrm>
                <a:off x="7211168" y="946290"/>
                <a:ext cx="494712" cy="1327494"/>
              </a:xfrm>
              <a:custGeom>
                <a:avLst/>
                <a:gdLst>
                  <a:gd name="connsiteX0" fmla="*/ 11269 w 494712"/>
                  <a:gd name="connsiteY0" fmla="*/ 0 h 1327494"/>
                  <a:gd name="connsiteX1" fmla="*/ 494712 w 494712"/>
                  <a:gd name="connsiteY1" fmla="*/ 483509 h 1327494"/>
                  <a:gd name="connsiteX2" fmla="*/ 384317 w 494712"/>
                  <a:gd name="connsiteY2" fmla="*/ 791065 h 1327494"/>
                  <a:gd name="connsiteX3" fmla="*/ 34881 w 494712"/>
                  <a:gd name="connsiteY3" fmla="*/ 1308749 h 1327494"/>
                  <a:gd name="connsiteX4" fmla="*/ 5852 w 494712"/>
                  <a:gd name="connsiteY4" fmla="*/ 1327494 h 1327494"/>
                  <a:gd name="connsiteX5" fmla="*/ 0 w 494712"/>
                  <a:gd name="connsiteY5" fmla="*/ 1324551 h 1327494"/>
                  <a:gd name="connsiteX6" fmla="*/ 0 w 494712"/>
                  <a:gd name="connsiteY6" fmla="*/ 1136 h 132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712" h="1327494">
                    <a:moveTo>
                      <a:pt x="11269" y="0"/>
                    </a:moveTo>
                    <a:cubicBezTo>
                      <a:pt x="278267" y="0"/>
                      <a:pt x="494712" y="216474"/>
                      <a:pt x="494712" y="483509"/>
                    </a:cubicBezTo>
                    <a:cubicBezTo>
                      <a:pt x="494712" y="600336"/>
                      <a:pt x="453283" y="707486"/>
                      <a:pt x="384317" y="791065"/>
                    </a:cubicBezTo>
                    <a:lnTo>
                      <a:pt x="34881" y="1308749"/>
                    </a:lnTo>
                    <a:cubicBezTo>
                      <a:pt x="24003" y="1320575"/>
                      <a:pt x="15046" y="1326872"/>
                      <a:pt x="5852" y="1327494"/>
                    </a:cubicBezTo>
                    <a:lnTo>
                      <a:pt x="0" y="1324551"/>
                    </a:lnTo>
                    <a:lnTo>
                      <a:pt x="0" y="1136"/>
                    </a:lnTo>
                    <a:close/>
                  </a:path>
                </a:pathLst>
              </a:custGeom>
              <a:solidFill>
                <a:sysClr val="window" lastClr="FFFFFF">
                  <a:alpha val="25000"/>
                </a:sysClr>
              </a:solidFill>
              <a:ln w="12700" cap="flat" cmpd="sng" algn="ctr">
                <a:noFill/>
                <a:prstDash val="solid"/>
                <a:miter lim="800000"/>
              </a:ln>
              <a:effectLst/>
            </p:spPr>
            <p:txBody>
              <a:bodyPr wrap="square" lIns="108000" tIns="108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sp>
          <p:nvSpPr>
            <p:cNvPr id="48" name="Rectangle 227">
              <a:extLst>
                <a:ext uri="{FF2B5EF4-FFF2-40B4-BE49-F238E27FC236}">
                  <a16:creationId xmlns:a16="http://schemas.microsoft.com/office/drawing/2014/main" id="{72BF4B73-A835-40D8-8E7D-034D2F139981}"/>
                </a:ext>
              </a:extLst>
            </p:cNvPr>
            <p:cNvSpPr/>
            <p:nvPr/>
          </p:nvSpPr>
          <p:spPr>
            <a:xfrm>
              <a:off x="1206115" y="3784979"/>
              <a:ext cx="887318" cy="625019"/>
            </a:xfrm>
            <a:prstGeom prst="rect">
              <a:avLst/>
            </a:prstGeom>
          </p:spPr>
          <p:txBody>
            <a:bodyPr wrap="square" lIns="108000" tIns="108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Cambria Math" panose="02040503050406030204" pitchFamily="18" charset="0"/>
                  <a:cs typeface="+mn-cs"/>
                </a:rPr>
                <a:t>03</a:t>
              </a: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pic>
        <p:nvPicPr>
          <p:cNvPr id="3" name="圖片 2">
            <a:extLst>
              <a:ext uri="{FF2B5EF4-FFF2-40B4-BE49-F238E27FC236}">
                <a16:creationId xmlns:a16="http://schemas.microsoft.com/office/drawing/2014/main" id="{046F1074-67FC-796E-FE8D-34E64DA460A4}"/>
              </a:ext>
            </a:extLst>
          </p:cNvPr>
          <p:cNvPicPr>
            <a:picLocks noChangeAspect="1"/>
          </p:cNvPicPr>
          <p:nvPr/>
        </p:nvPicPr>
        <p:blipFill>
          <a:blip r:embed="rId3"/>
          <a:stretch>
            <a:fillRect/>
          </a:stretch>
        </p:blipFill>
        <p:spPr>
          <a:xfrm>
            <a:off x="5633608" y="1555880"/>
            <a:ext cx="1883078" cy="1246636"/>
          </a:xfrm>
          <a:prstGeom prst="rect">
            <a:avLst/>
          </a:prstGeom>
          <a:ln>
            <a:solidFill>
              <a:schemeClr val="tx1"/>
            </a:solidFill>
          </a:ln>
        </p:spPr>
      </p:pic>
      <p:sp>
        <p:nvSpPr>
          <p:cNvPr id="73" name="Text Placeholder 2">
            <a:extLst>
              <a:ext uri="{FF2B5EF4-FFF2-40B4-BE49-F238E27FC236}">
                <a16:creationId xmlns:a16="http://schemas.microsoft.com/office/drawing/2014/main" id="{242CEFAA-55F6-74B9-4A9F-ACD7BAD41106}"/>
              </a:ext>
            </a:extLst>
          </p:cNvPr>
          <p:cNvSpPr txBox="1">
            <a:spLocks/>
          </p:cNvSpPr>
          <p:nvPr/>
        </p:nvSpPr>
        <p:spPr>
          <a:xfrm>
            <a:off x="2771626" y="1746891"/>
            <a:ext cx="2770484" cy="46922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zh-TW" sz="1600" dirty="0">
                <a:solidFill>
                  <a:schemeClr val="accent3">
                    <a:lumMod val="25000"/>
                  </a:schemeClr>
                </a:solidFill>
                <a:latin typeface="Abadi" panose="020B0604020104020204" pitchFamily="34" charset="0"/>
              </a:rPr>
              <a:t>Explore the mission outcomes</a:t>
            </a:r>
            <a:endParaRPr lang="en-US" sz="1600" dirty="0"/>
          </a:p>
        </p:txBody>
      </p:sp>
      <p:grpSp>
        <p:nvGrpSpPr>
          <p:cNvPr id="74" name="Group 211">
            <a:extLst>
              <a:ext uri="{FF2B5EF4-FFF2-40B4-BE49-F238E27FC236}">
                <a16:creationId xmlns:a16="http://schemas.microsoft.com/office/drawing/2014/main" id="{8523BDE8-1383-8090-2A20-63173FC2ACCA}"/>
              </a:ext>
            </a:extLst>
          </p:cNvPr>
          <p:cNvGrpSpPr>
            <a:grpSpLocks/>
          </p:cNvGrpSpPr>
          <p:nvPr/>
        </p:nvGrpSpPr>
        <p:grpSpPr>
          <a:xfrm>
            <a:off x="4334952" y="3671407"/>
            <a:ext cx="529541" cy="745740"/>
            <a:chOff x="1028535" y="3688753"/>
            <a:chExt cx="1207909" cy="1193163"/>
          </a:xfrm>
        </p:grpSpPr>
        <p:grpSp>
          <p:nvGrpSpPr>
            <p:cNvPr id="75" name="Group 212">
              <a:extLst>
                <a:ext uri="{FF2B5EF4-FFF2-40B4-BE49-F238E27FC236}">
                  <a16:creationId xmlns:a16="http://schemas.microsoft.com/office/drawing/2014/main" id="{323FB278-D472-41E2-4F5C-03529D626F88}"/>
                </a:ext>
              </a:extLst>
            </p:cNvPr>
            <p:cNvGrpSpPr/>
            <p:nvPr/>
          </p:nvGrpSpPr>
          <p:grpSpPr>
            <a:xfrm>
              <a:off x="1074825" y="3688753"/>
              <a:ext cx="1161619" cy="1193163"/>
              <a:chOff x="6742141" y="946292"/>
              <a:chExt cx="966886" cy="1327850"/>
            </a:xfrm>
          </p:grpSpPr>
          <p:grpSp>
            <p:nvGrpSpPr>
              <p:cNvPr id="77" name="Group 214">
                <a:extLst>
                  <a:ext uri="{FF2B5EF4-FFF2-40B4-BE49-F238E27FC236}">
                    <a16:creationId xmlns:a16="http://schemas.microsoft.com/office/drawing/2014/main" id="{CED47D51-02F7-6989-4F1D-AB790964C673}"/>
                  </a:ext>
                </a:extLst>
              </p:cNvPr>
              <p:cNvGrpSpPr/>
              <p:nvPr/>
            </p:nvGrpSpPr>
            <p:grpSpPr>
              <a:xfrm>
                <a:off x="6742141" y="946598"/>
                <a:ext cx="966886" cy="1327544"/>
                <a:chOff x="6742141" y="946598"/>
                <a:chExt cx="966886" cy="1327544"/>
              </a:xfrm>
            </p:grpSpPr>
            <p:sp>
              <p:nvSpPr>
                <p:cNvPr id="79" name="Freeform 216">
                  <a:extLst>
                    <a:ext uri="{FF2B5EF4-FFF2-40B4-BE49-F238E27FC236}">
                      <a16:creationId xmlns:a16="http://schemas.microsoft.com/office/drawing/2014/main" id="{832D113E-C406-EE58-F10A-093D151089E0}"/>
                    </a:ext>
                  </a:extLst>
                </p:cNvPr>
                <p:cNvSpPr/>
                <p:nvPr/>
              </p:nvSpPr>
              <p:spPr>
                <a:xfrm>
                  <a:off x="6742141" y="946598"/>
                  <a:ext cx="966886" cy="1327544"/>
                </a:xfrm>
                <a:custGeom>
                  <a:avLst/>
                  <a:gdLst>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1805269 w 3610536"/>
                    <a:gd name="connsiteY8" fmla="*/ 621287 h 4598092"/>
                    <a:gd name="connsiteX9" fmla="*/ 621203 w 3610536"/>
                    <a:gd name="connsiteY9" fmla="*/ 1805513 h 4598092"/>
                    <a:gd name="connsiteX10" fmla="*/ 1805269 w 3610536"/>
                    <a:gd name="connsiteY10" fmla="*/ 2989739 h 4598092"/>
                    <a:gd name="connsiteX11" fmla="*/ 2989335 w 3610536"/>
                    <a:gd name="connsiteY11" fmla="*/ 1805513 h 4598092"/>
                    <a:gd name="connsiteX12" fmla="*/ 1805269 w 3610536"/>
                    <a:gd name="connsiteY12" fmla="*/ 621287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2989335 w 3610536"/>
                    <a:gd name="connsiteY8" fmla="*/ 1805513 h 4598092"/>
                    <a:gd name="connsiteX9" fmla="*/ 621203 w 3610536"/>
                    <a:gd name="connsiteY9" fmla="*/ 1805513 h 4598092"/>
                    <a:gd name="connsiteX10" fmla="*/ 1805269 w 3610536"/>
                    <a:gd name="connsiteY10" fmla="*/ 2989739 h 4598092"/>
                    <a:gd name="connsiteX11" fmla="*/ 2989335 w 3610536"/>
                    <a:gd name="connsiteY11" fmla="*/ 1805513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2989335 w 3610536"/>
                    <a:gd name="connsiteY8" fmla="*/ 1805513 h 4598092"/>
                    <a:gd name="connsiteX9" fmla="*/ 1805269 w 3610536"/>
                    <a:gd name="connsiteY9" fmla="*/ 2989739 h 4598092"/>
                    <a:gd name="connsiteX10" fmla="*/ 2989335 w 3610536"/>
                    <a:gd name="connsiteY10" fmla="*/ 1805513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0" fmla="*/ 1805268 w 3610536"/>
                    <a:gd name="connsiteY0" fmla="*/ 0 h 4725493"/>
                    <a:gd name="connsiteX1" fmla="*/ 3610536 w 3610536"/>
                    <a:gd name="connsiteY1" fmla="*/ 1805513 h 4725493"/>
                    <a:gd name="connsiteX2" fmla="*/ 3198301 w 3610536"/>
                    <a:gd name="connsiteY2" fmla="*/ 2953987 h 4725493"/>
                    <a:gd name="connsiteX3" fmla="*/ 1965282 w 3610536"/>
                    <a:gd name="connsiteY3" fmla="*/ 4527908 h 4725493"/>
                    <a:gd name="connsiteX4" fmla="*/ 1749704 w 3610536"/>
                    <a:gd name="connsiteY4" fmla="*/ 4704007 h 4725493"/>
                    <a:gd name="connsiteX5" fmla="*/ 528751 w 3610536"/>
                    <a:gd name="connsiteY5" fmla="*/ 3082203 h 4725493"/>
                    <a:gd name="connsiteX6" fmla="*/ 0 w 3610536"/>
                    <a:gd name="connsiteY6" fmla="*/ 1805513 h 4725493"/>
                    <a:gd name="connsiteX7" fmla="*/ 1805268 w 3610536"/>
                    <a:gd name="connsiteY7" fmla="*/ 0 h 4725493"/>
                    <a:gd name="connsiteX0" fmla="*/ 1805268 w 3610536"/>
                    <a:gd name="connsiteY0" fmla="*/ 0 h 4761370"/>
                    <a:gd name="connsiteX1" fmla="*/ 3610536 w 3610536"/>
                    <a:gd name="connsiteY1" fmla="*/ 1805513 h 4761370"/>
                    <a:gd name="connsiteX2" fmla="*/ 3198301 w 3610536"/>
                    <a:gd name="connsiteY2" fmla="*/ 2953987 h 4761370"/>
                    <a:gd name="connsiteX3" fmla="*/ 1932626 w 3610536"/>
                    <a:gd name="connsiteY3" fmla="*/ 4691185 h 4761370"/>
                    <a:gd name="connsiteX4" fmla="*/ 1749704 w 3610536"/>
                    <a:gd name="connsiteY4" fmla="*/ 4704007 h 4761370"/>
                    <a:gd name="connsiteX5" fmla="*/ 528751 w 3610536"/>
                    <a:gd name="connsiteY5" fmla="*/ 3082203 h 4761370"/>
                    <a:gd name="connsiteX6" fmla="*/ 0 w 3610536"/>
                    <a:gd name="connsiteY6" fmla="*/ 1805513 h 4761370"/>
                    <a:gd name="connsiteX7" fmla="*/ 1805268 w 3610536"/>
                    <a:gd name="connsiteY7" fmla="*/ 0 h 4761370"/>
                    <a:gd name="connsiteX0" fmla="*/ 1805268 w 3610536"/>
                    <a:gd name="connsiteY0" fmla="*/ 0 h 4754678"/>
                    <a:gd name="connsiteX1" fmla="*/ 3610536 w 3610536"/>
                    <a:gd name="connsiteY1" fmla="*/ 1805513 h 4754678"/>
                    <a:gd name="connsiteX2" fmla="*/ 3198301 w 3610536"/>
                    <a:gd name="connsiteY2" fmla="*/ 2953987 h 4754678"/>
                    <a:gd name="connsiteX3" fmla="*/ 1932626 w 3610536"/>
                    <a:gd name="connsiteY3" fmla="*/ 4691185 h 4754678"/>
                    <a:gd name="connsiteX4" fmla="*/ 1710518 w 3610536"/>
                    <a:gd name="connsiteY4" fmla="*/ 4690943 h 4754678"/>
                    <a:gd name="connsiteX5" fmla="*/ 528751 w 3610536"/>
                    <a:gd name="connsiteY5" fmla="*/ 3082203 h 4754678"/>
                    <a:gd name="connsiteX6" fmla="*/ 0 w 3610536"/>
                    <a:gd name="connsiteY6" fmla="*/ 1805513 h 4754678"/>
                    <a:gd name="connsiteX7" fmla="*/ 1805268 w 3610536"/>
                    <a:gd name="connsiteY7" fmla="*/ 0 h 4754678"/>
                    <a:gd name="connsiteX0" fmla="*/ 1805268 w 3610536"/>
                    <a:gd name="connsiteY0" fmla="*/ 0 h 4918829"/>
                    <a:gd name="connsiteX1" fmla="*/ 3610536 w 3610536"/>
                    <a:gd name="connsiteY1" fmla="*/ 1805513 h 4918829"/>
                    <a:gd name="connsiteX2" fmla="*/ 3198301 w 3610536"/>
                    <a:gd name="connsiteY2" fmla="*/ 2953987 h 4918829"/>
                    <a:gd name="connsiteX3" fmla="*/ 1932626 w 3610536"/>
                    <a:gd name="connsiteY3" fmla="*/ 4691185 h 4918829"/>
                    <a:gd name="connsiteX4" fmla="*/ 1723579 w 3610536"/>
                    <a:gd name="connsiteY4" fmla="*/ 4899937 h 4918829"/>
                    <a:gd name="connsiteX5" fmla="*/ 528751 w 3610536"/>
                    <a:gd name="connsiteY5" fmla="*/ 3082203 h 4918829"/>
                    <a:gd name="connsiteX6" fmla="*/ 0 w 3610536"/>
                    <a:gd name="connsiteY6" fmla="*/ 1805513 h 4918829"/>
                    <a:gd name="connsiteX7" fmla="*/ 1805268 w 3610536"/>
                    <a:gd name="connsiteY7" fmla="*/ 0 h 4918829"/>
                    <a:gd name="connsiteX0" fmla="*/ 1805268 w 3610536"/>
                    <a:gd name="connsiteY0" fmla="*/ 0 h 4957301"/>
                    <a:gd name="connsiteX1" fmla="*/ 3610536 w 3610536"/>
                    <a:gd name="connsiteY1" fmla="*/ 1805513 h 4957301"/>
                    <a:gd name="connsiteX2" fmla="*/ 3198301 w 3610536"/>
                    <a:gd name="connsiteY2" fmla="*/ 2953987 h 4957301"/>
                    <a:gd name="connsiteX3" fmla="*/ 1893438 w 3610536"/>
                    <a:gd name="connsiteY3" fmla="*/ 4887118 h 4957301"/>
                    <a:gd name="connsiteX4" fmla="*/ 1723579 w 3610536"/>
                    <a:gd name="connsiteY4" fmla="*/ 4899937 h 4957301"/>
                    <a:gd name="connsiteX5" fmla="*/ 528751 w 3610536"/>
                    <a:gd name="connsiteY5" fmla="*/ 3082203 h 4957301"/>
                    <a:gd name="connsiteX6" fmla="*/ 0 w 3610536"/>
                    <a:gd name="connsiteY6" fmla="*/ 1805513 h 4957301"/>
                    <a:gd name="connsiteX7" fmla="*/ 1805268 w 3610536"/>
                    <a:gd name="connsiteY7" fmla="*/ 0 h 4957301"/>
                    <a:gd name="connsiteX0" fmla="*/ 1805268 w 3610536"/>
                    <a:gd name="connsiteY0" fmla="*/ 0 h 4960927"/>
                    <a:gd name="connsiteX1" fmla="*/ 3610536 w 3610536"/>
                    <a:gd name="connsiteY1" fmla="*/ 1805513 h 4960927"/>
                    <a:gd name="connsiteX2" fmla="*/ 3198301 w 3610536"/>
                    <a:gd name="connsiteY2" fmla="*/ 2953987 h 4960927"/>
                    <a:gd name="connsiteX3" fmla="*/ 1893438 w 3610536"/>
                    <a:gd name="connsiteY3" fmla="*/ 4887118 h 4960927"/>
                    <a:gd name="connsiteX4" fmla="*/ 1684391 w 3610536"/>
                    <a:gd name="connsiteY4" fmla="*/ 4906468 h 4960927"/>
                    <a:gd name="connsiteX5" fmla="*/ 528751 w 3610536"/>
                    <a:gd name="connsiteY5" fmla="*/ 3082203 h 4960927"/>
                    <a:gd name="connsiteX6" fmla="*/ 0 w 3610536"/>
                    <a:gd name="connsiteY6" fmla="*/ 1805513 h 4960927"/>
                    <a:gd name="connsiteX7" fmla="*/ 1805268 w 3610536"/>
                    <a:gd name="connsiteY7" fmla="*/ 0 h 4960927"/>
                    <a:gd name="connsiteX0" fmla="*/ 1805268 w 3610536"/>
                    <a:gd name="connsiteY0" fmla="*/ 0 h 4957301"/>
                    <a:gd name="connsiteX1" fmla="*/ 3610536 w 3610536"/>
                    <a:gd name="connsiteY1" fmla="*/ 1805513 h 4957301"/>
                    <a:gd name="connsiteX2" fmla="*/ 3198301 w 3610536"/>
                    <a:gd name="connsiteY2" fmla="*/ 2953987 h 4957301"/>
                    <a:gd name="connsiteX3" fmla="*/ 1893438 w 3610536"/>
                    <a:gd name="connsiteY3" fmla="*/ 4887118 h 4957301"/>
                    <a:gd name="connsiteX4" fmla="*/ 1671331 w 3610536"/>
                    <a:gd name="connsiteY4" fmla="*/ 4899938 h 4957301"/>
                    <a:gd name="connsiteX5" fmla="*/ 528751 w 3610536"/>
                    <a:gd name="connsiteY5" fmla="*/ 3082203 h 4957301"/>
                    <a:gd name="connsiteX6" fmla="*/ 0 w 3610536"/>
                    <a:gd name="connsiteY6" fmla="*/ 1805513 h 4957301"/>
                    <a:gd name="connsiteX7" fmla="*/ 1805268 w 3610536"/>
                    <a:gd name="connsiteY7" fmla="*/ 0 h 49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0536" h="4957301">
                      <a:moveTo>
                        <a:pt x="1805268" y="0"/>
                      </a:moveTo>
                      <a:cubicBezTo>
                        <a:pt x="2802290" y="0"/>
                        <a:pt x="3610536" y="808356"/>
                        <a:pt x="3610536" y="1805513"/>
                      </a:cubicBezTo>
                      <a:cubicBezTo>
                        <a:pt x="3610536" y="2241769"/>
                        <a:pt x="3455833" y="2641888"/>
                        <a:pt x="3198301" y="2953987"/>
                      </a:cubicBezTo>
                      <a:lnTo>
                        <a:pt x="1893438" y="4887118"/>
                      </a:lnTo>
                      <a:cubicBezTo>
                        <a:pt x="1812199" y="4975437"/>
                        <a:pt x="1759650" y="4981177"/>
                        <a:pt x="1671331" y="4899938"/>
                      </a:cubicBezTo>
                      <a:lnTo>
                        <a:pt x="528751" y="3082203"/>
                      </a:lnTo>
                      <a:cubicBezTo>
                        <a:pt x="244924" y="2755470"/>
                        <a:pt x="0" y="2304091"/>
                        <a:pt x="0" y="1805513"/>
                      </a:cubicBezTo>
                      <a:cubicBezTo>
                        <a:pt x="0" y="808356"/>
                        <a:pt x="808246" y="0"/>
                        <a:pt x="1805268" y="0"/>
                      </a:cubicBezTo>
                      <a:close/>
                    </a:path>
                  </a:pathLst>
                </a:custGeom>
                <a:solidFill>
                  <a:srgbClr val="6D2077"/>
                </a:solidFill>
                <a:ln w="12700" cap="flat" cmpd="sng" algn="ctr">
                  <a:noFill/>
                  <a:prstDash val="solid"/>
                  <a:miter lim="800000"/>
                </a:ln>
                <a:effectLst/>
              </p:spPr>
              <p:txBody>
                <a:bodyPr lIns="108000" tIns="10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sp>
              <p:nvSpPr>
                <p:cNvPr id="80" name="Oval 217">
                  <a:extLst>
                    <a:ext uri="{FF2B5EF4-FFF2-40B4-BE49-F238E27FC236}">
                      <a16:creationId xmlns:a16="http://schemas.microsoft.com/office/drawing/2014/main" id="{6E86DAAA-3E13-59F5-74FE-CC150EB6AFA5}"/>
                    </a:ext>
                  </a:extLst>
                </p:cNvPr>
                <p:cNvSpPr/>
                <p:nvPr/>
              </p:nvSpPr>
              <p:spPr>
                <a:xfrm>
                  <a:off x="6915862" y="1079598"/>
                  <a:ext cx="619442" cy="619526"/>
                </a:xfrm>
                <a:prstGeom prst="ellipse">
                  <a:avLst/>
                </a:prstGeom>
                <a:solidFill>
                  <a:srgbClr val="FFFFFF">
                    <a:lumMod val="95000"/>
                  </a:srgbClr>
                </a:solidFill>
                <a:ln w="12700" cap="flat" cmpd="sng" algn="ctr">
                  <a:noFill/>
                  <a:prstDash val="solid"/>
                  <a:miter lim="800000"/>
                </a:ln>
                <a:effectLst/>
              </p:spPr>
              <p:txBody>
                <a:bodyPr lIns="108000" tIns="10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sp>
            <p:nvSpPr>
              <p:cNvPr id="78" name="Freeform 215">
                <a:extLst>
                  <a:ext uri="{FF2B5EF4-FFF2-40B4-BE49-F238E27FC236}">
                    <a16:creationId xmlns:a16="http://schemas.microsoft.com/office/drawing/2014/main" id="{3A400AC2-2F27-B8EE-4D87-15A8D8D82C09}"/>
                  </a:ext>
                </a:extLst>
              </p:cNvPr>
              <p:cNvSpPr/>
              <p:nvPr/>
            </p:nvSpPr>
            <p:spPr>
              <a:xfrm>
                <a:off x="7211168" y="946292"/>
                <a:ext cx="494712" cy="1327494"/>
              </a:xfrm>
              <a:custGeom>
                <a:avLst/>
                <a:gdLst>
                  <a:gd name="connsiteX0" fmla="*/ 11269 w 494712"/>
                  <a:gd name="connsiteY0" fmla="*/ 0 h 1327494"/>
                  <a:gd name="connsiteX1" fmla="*/ 494712 w 494712"/>
                  <a:gd name="connsiteY1" fmla="*/ 483509 h 1327494"/>
                  <a:gd name="connsiteX2" fmla="*/ 384317 w 494712"/>
                  <a:gd name="connsiteY2" fmla="*/ 791065 h 1327494"/>
                  <a:gd name="connsiteX3" fmla="*/ 34881 w 494712"/>
                  <a:gd name="connsiteY3" fmla="*/ 1308749 h 1327494"/>
                  <a:gd name="connsiteX4" fmla="*/ 5852 w 494712"/>
                  <a:gd name="connsiteY4" fmla="*/ 1327494 h 1327494"/>
                  <a:gd name="connsiteX5" fmla="*/ 0 w 494712"/>
                  <a:gd name="connsiteY5" fmla="*/ 1324551 h 1327494"/>
                  <a:gd name="connsiteX6" fmla="*/ 0 w 494712"/>
                  <a:gd name="connsiteY6" fmla="*/ 1136 h 132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712" h="1327494">
                    <a:moveTo>
                      <a:pt x="11269" y="0"/>
                    </a:moveTo>
                    <a:cubicBezTo>
                      <a:pt x="278267" y="0"/>
                      <a:pt x="494712" y="216474"/>
                      <a:pt x="494712" y="483509"/>
                    </a:cubicBezTo>
                    <a:cubicBezTo>
                      <a:pt x="494712" y="600336"/>
                      <a:pt x="453283" y="707486"/>
                      <a:pt x="384317" y="791065"/>
                    </a:cubicBezTo>
                    <a:lnTo>
                      <a:pt x="34881" y="1308749"/>
                    </a:lnTo>
                    <a:cubicBezTo>
                      <a:pt x="24003" y="1320575"/>
                      <a:pt x="15046" y="1326872"/>
                      <a:pt x="5852" y="1327494"/>
                    </a:cubicBezTo>
                    <a:lnTo>
                      <a:pt x="0" y="1324551"/>
                    </a:lnTo>
                    <a:lnTo>
                      <a:pt x="0" y="1136"/>
                    </a:lnTo>
                    <a:close/>
                  </a:path>
                </a:pathLst>
              </a:custGeom>
              <a:solidFill>
                <a:sysClr val="window" lastClr="FFFFFF">
                  <a:alpha val="25000"/>
                </a:sysClr>
              </a:solidFill>
              <a:ln w="12700" cap="flat" cmpd="sng" algn="ctr">
                <a:noFill/>
                <a:prstDash val="solid"/>
                <a:miter lim="800000"/>
              </a:ln>
              <a:effectLst/>
            </p:spPr>
            <p:txBody>
              <a:bodyPr wrap="square" lIns="108000" tIns="108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sp>
          <p:nvSpPr>
            <p:cNvPr id="76" name="Rectangle 213">
              <a:extLst>
                <a:ext uri="{FF2B5EF4-FFF2-40B4-BE49-F238E27FC236}">
                  <a16:creationId xmlns:a16="http://schemas.microsoft.com/office/drawing/2014/main" id="{CE127955-734F-8557-AD82-6E806E8CB3A7}"/>
                </a:ext>
              </a:extLst>
            </p:cNvPr>
            <p:cNvSpPr/>
            <p:nvPr/>
          </p:nvSpPr>
          <p:spPr>
            <a:xfrm>
              <a:off x="1028535" y="3787970"/>
              <a:ext cx="1161620" cy="577254"/>
            </a:xfrm>
            <a:prstGeom prst="rect">
              <a:avLst/>
            </a:prstGeom>
          </p:spPr>
          <p:txBody>
            <a:bodyPr wrap="square" lIns="108000" tIns="108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lang="en-US" kern="0" dirty="0">
                  <a:solidFill>
                    <a:prstClr val="black"/>
                  </a:solidFill>
                  <a:latin typeface="Abadi" panose="020B0604020104020204" pitchFamily="34" charset="0"/>
                  <a:ea typeface="Cambria Math" panose="02040503050406030204" pitchFamily="18" charset="0"/>
                </a:rPr>
                <a:t>2</a:t>
              </a:r>
              <a:endParaRPr kumimoji="0" lang="en-US" b="0" i="0" u="none" strike="noStrike" kern="0" cap="none" spc="0" normalizeH="0" baseline="0" noProof="0" dirty="0">
                <a:ln>
                  <a:noFill/>
                </a:ln>
                <a:solidFill>
                  <a:prstClr val="black"/>
                </a:solidFill>
                <a:effectLst/>
                <a:uLnTx/>
                <a:uFillTx/>
                <a:latin typeface="Abadi" panose="020B0604020104020204" pitchFamily="34" charset="0"/>
              </a:endParaRPr>
            </a:p>
          </p:txBody>
        </p:sp>
      </p:grpSp>
      <p:grpSp>
        <p:nvGrpSpPr>
          <p:cNvPr id="81" name="Group 211">
            <a:extLst>
              <a:ext uri="{FF2B5EF4-FFF2-40B4-BE49-F238E27FC236}">
                <a16:creationId xmlns:a16="http://schemas.microsoft.com/office/drawing/2014/main" id="{99C5AA32-439D-F2BD-7E2D-FDE70F514166}"/>
              </a:ext>
            </a:extLst>
          </p:cNvPr>
          <p:cNvGrpSpPr>
            <a:grpSpLocks/>
          </p:cNvGrpSpPr>
          <p:nvPr/>
        </p:nvGrpSpPr>
        <p:grpSpPr>
          <a:xfrm>
            <a:off x="8192769" y="3429000"/>
            <a:ext cx="529541" cy="745740"/>
            <a:chOff x="1028535" y="3688753"/>
            <a:chExt cx="1207909" cy="1193163"/>
          </a:xfrm>
        </p:grpSpPr>
        <p:grpSp>
          <p:nvGrpSpPr>
            <p:cNvPr id="82" name="Group 212">
              <a:extLst>
                <a:ext uri="{FF2B5EF4-FFF2-40B4-BE49-F238E27FC236}">
                  <a16:creationId xmlns:a16="http://schemas.microsoft.com/office/drawing/2014/main" id="{D7F01FC8-4815-62E3-C28F-9C18ADD40AD4}"/>
                </a:ext>
              </a:extLst>
            </p:cNvPr>
            <p:cNvGrpSpPr/>
            <p:nvPr/>
          </p:nvGrpSpPr>
          <p:grpSpPr>
            <a:xfrm>
              <a:off x="1074825" y="3688753"/>
              <a:ext cx="1161619" cy="1193163"/>
              <a:chOff x="6742141" y="946292"/>
              <a:chExt cx="966886" cy="1327850"/>
            </a:xfrm>
          </p:grpSpPr>
          <p:grpSp>
            <p:nvGrpSpPr>
              <p:cNvPr id="84" name="Group 214">
                <a:extLst>
                  <a:ext uri="{FF2B5EF4-FFF2-40B4-BE49-F238E27FC236}">
                    <a16:creationId xmlns:a16="http://schemas.microsoft.com/office/drawing/2014/main" id="{5C3685F0-35C6-FC8A-CF5C-748B028EFA2C}"/>
                  </a:ext>
                </a:extLst>
              </p:cNvPr>
              <p:cNvGrpSpPr/>
              <p:nvPr/>
            </p:nvGrpSpPr>
            <p:grpSpPr>
              <a:xfrm>
                <a:off x="6742141" y="946598"/>
                <a:ext cx="966886" cy="1327544"/>
                <a:chOff x="6742141" y="946598"/>
                <a:chExt cx="966886" cy="1327544"/>
              </a:xfrm>
            </p:grpSpPr>
            <p:sp>
              <p:nvSpPr>
                <p:cNvPr id="86" name="Freeform 216">
                  <a:extLst>
                    <a:ext uri="{FF2B5EF4-FFF2-40B4-BE49-F238E27FC236}">
                      <a16:creationId xmlns:a16="http://schemas.microsoft.com/office/drawing/2014/main" id="{218112E8-BBEC-66DF-C160-671CF25C9DB7}"/>
                    </a:ext>
                  </a:extLst>
                </p:cNvPr>
                <p:cNvSpPr/>
                <p:nvPr/>
              </p:nvSpPr>
              <p:spPr>
                <a:xfrm>
                  <a:off x="6742141" y="946598"/>
                  <a:ext cx="966886" cy="1327544"/>
                </a:xfrm>
                <a:custGeom>
                  <a:avLst/>
                  <a:gdLst>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1805269 w 3610536"/>
                    <a:gd name="connsiteY8" fmla="*/ 621287 h 4598092"/>
                    <a:gd name="connsiteX9" fmla="*/ 621203 w 3610536"/>
                    <a:gd name="connsiteY9" fmla="*/ 1805513 h 4598092"/>
                    <a:gd name="connsiteX10" fmla="*/ 1805269 w 3610536"/>
                    <a:gd name="connsiteY10" fmla="*/ 2989739 h 4598092"/>
                    <a:gd name="connsiteX11" fmla="*/ 2989335 w 3610536"/>
                    <a:gd name="connsiteY11" fmla="*/ 1805513 h 4598092"/>
                    <a:gd name="connsiteX12" fmla="*/ 1805269 w 3610536"/>
                    <a:gd name="connsiteY12" fmla="*/ 621287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2989335 w 3610536"/>
                    <a:gd name="connsiteY8" fmla="*/ 1805513 h 4598092"/>
                    <a:gd name="connsiteX9" fmla="*/ 621203 w 3610536"/>
                    <a:gd name="connsiteY9" fmla="*/ 1805513 h 4598092"/>
                    <a:gd name="connsiteX10" fmla="*/ 1805269 w 3610536"/>
                    <a:gd name="connsiteY10" fmla="*/ 2989739 h 4598092"/>
                    <a:gd name="connsiteX11" fmla="*/ 2989335 w 3610536"/>
                    <a:gd name="connsiteY11" fmla="*/ 1805513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8" fmla="*/ 2989335 w 3610536"/>
                    <a:gd name="connsiteY8" fmla="*/ 1805513 h 4598092"/>
                    <a:gd name="connsiteX9" fmla="*/ 1805269 w 3610536"/>
                    <a:gd name="connsiteY9" fmla="*/ 2989739 h 4598092"/>
                    <a:gd name="connsiteX10" fmla="*/ 2989335 w 3610536"/>
                    <a:gd name="connsiteY10" fmla="*/ 1805513 h 4598092"/>
                    <a:gd name="connsiteX0" fmla="*/ 1805268 w 3610536"/>
                    <a:gd name="connsiteY0" fmla="*/ 0 h 4598092"/>
                    <a:gd name="connsiteX1" fmla="*/ 3610536 w 3610536"/>
                    <a:gd name="connsiteY1" fmla="*/ 1805513 h 4598092"/>
                    <a:gd name="connsiteX2" fmla="*/ 3198301 w 3610536"/>
                    <a:gd name="connsiteY2" fmla="*/ 2953987 h 4598092"/>
                    <a:gd name="connsiteX3" fmla="*/ 1965282 w 3610536"/>
                    <a:gd name="connsiteY3" fmla="*/ 4527908 h 4598092"/>
                    <a:gd name="connsiteX4" fmla="*/ 1658270 w 3610536"/>
                    <a:gd name="connsiteY4" fmla="*/ 4540728 h 4598092"/>
                    <a:gd name="connsiteX5" fmla="*/ 528751 w 3610536"/>
                    <a:gd name="connsiteY5" fmla="*/ 3082203 h 4598092"/>
                    <a:gd name="connsiteX6" fmla="*/ 0 w 3610536"/>
                    <a:gd name="connsiteY6" fmla="*/ 1805513 h 4598092"/>
                    <a:gd name="connsiteX7" fmla="*/ 1805268 w 3610536"/>
                    <a:gd name="connsiteY7" fmla="*/ 0 h 4598092"/>
                    <a:gd name="connsiteX0" fmla="*/ 1805268 w 3610536"/>
                    <a:gd name="connsiteY0" fmla="*/ 0 h 4725493"/>
                    <a:gd name="connsiteX1" fmla="*/ 3610536 w 3610536"/>
                    <a:gd name="connsiteY1" fmla="*/ 1805513 h 4725493"/>
                    <a:gd name="connsiteX2" fmla="*/ 3198301 w 3610536"/>
                    <a:gd name="connsiteY2" fmla="*/ 2953987 h 4725493"/>
                    <a:gd name="connsiteX3" fmla="*/ 1965282 w 3610536"/>
                    <a:gd name="connsiteY3" fmla="*/ 4527908 h 4725493"/>
                    <a:gd name="connsiteX4" fmla="*/ 1749704 w 3610536"/>
                    <a:gd name="connsiteY4" fmla="*/ 4704007 h 4725493"/>
                    <a:gd name="connsiteX5" fmla="*/ 528751 w 3610536"/>
                    <a:gd name="connsiteY5" fmla="*/ 3082203 h 4725493"/>
                    <a:gd name="connsiteX6" fmla="*/ 0 w 3610536"/>
                    <a:gd name="connsiteY6" fmla="*/ 1805513 h 4725493"/>
                    <a:gd name="connsiteX7" fmla="*/ 1805268 w 3610536"/>
                    <a:gd name="connsiteY7" fmla="*/ 0 h 4725493"/>
                    <a:gd name="connsiteX0" fmla="*/ 1805268 w 3610536"/>
                    <a:gd name="connsiteY0" fmla="*/ 0 h 4761370"/>
                    <a:gd name="connsiteX1" fmla="*/ 3610536 w 3610536"/>
                    <a:gd name="connsiteY1" fmla="*/ 1805513 h 4761370"/>
                    <a:gd name="connsiteX2" fmla="*/ 3198301 w 3610536"/>
                    <a:gd name="connsiteY2" fmla="*/ 2953987 h 4761370"/>
                    <a:gd name="connsiteX3" fmla="*/ 1932626 w 3610536"/>
                    <a:gd name="connsiteY3" fmla="*/ 4691185 h 4761370"/>
                    <a:gd name="connsiteX4" fmla="*/ 1749704 w 3610536"/>
                    <a:gd name="connsiteY4" fmla="*/ 4704007 h 4761370"/>
                    <a:gd name="connsiteX5" fmla="*/ 528751 w 3610536"/>
                    <a:gd name="connsiteY5" fmla="*/ 3082203 h 4761370"/>
                    <a:gd name="connsiteX6" fmla="*/ 0 w 3610536"/>
                    <a:gd name="connsiteY6" fmla="*/ 1805513 h 4761370"/>
                    <a:gd name="connsiteX7" fmla="*/ 1805268 w 3610536"/>
                    <a:gd name="connsiteY7" fmla="*/ 0 h 4761370"/>
                    <a:gd name="connsiteX0" fmla="*/ 1805268 w 3610536"/>
                    <a:gd name="connsiteY0" fmla="*/ 0 h 4754678"/>
                    <a:gd name="connsiteX1" fmla="*/ 3610536 w 3610536"/>
                    <a:gd name="connsiteY1" fmla="*/ 1805513 h 4754678"/>
                    <a:gd name="connsiteX2" fmla="*/ 3198301 w 3610536"/>
                    <a:gd name="connsiteY2" fmla="*/ 2953987 h 4754678"/>
                    <a:gd name="connsiteX3" fmla="*/ 1932626 w 3610536"/>
                    <a:gd name="connsiteY3" fmla="*/ 4691185 h 4754678"/>
                    <a:gd name="connsiteX4" fmla="*/ 1710518 w 3610536"/>
                    <a:gd name="connsiteY4" fmla="*/ 4690943 h 4754678"/>
                    <a:gd name="connsiteX5" fmla="*/ 528751 w 3610536"/>
                    <a:gd name="connsiteY5" fmla="*/ 3082203 h 4754678"/>
                    <a:gd name="connsiteX6" fmla="*/ 0 w 3610536"/>
                    <a:gd name="connsiteY6" fmla="*/ 1805513 h 4754678"/>
                    <a:gd name="connsiteX7" fmla="*/ 1805268 w 3610536"/>
                    <a:gd name="connsiteY7" fmla="*/ 0 h 4754678"/>
                    <a:gd name="connsiteX0" fmla="*/ 1805268 w 3610536"/>
                    <a:gd name="connsiteY0" fmla="*/ 0 h 4918829"/>
                    <a:gd name="connsiteX1" fmla="*/ 3610536 w 3610536"/>
                    <a:gd name="connsiteY1" fmla="*/ 1805513 h 4918829"/>
                    <a:gd name="connsiteX2" fmla="*/ 3198301 w 3610536"/>
                    <a:gd name="connsiteY2" fmla="*/ 2953987 h 4918829"/>
                    <a:gd name="connsiteX3" fmla="*/ 1932626 w 3610536"/>
                    <a:gd name="connsiteY3" fmla="*/ 4691185 h 4918829"/>
                    <a:gd name="connsiteX4" fmla="*/ 1723579 w 3610536"/>
                    <a:gd name="connsiteY4" fmla="*/ 4899937 h 4918829"/>
                    <a:gd name="connsiteX5" fmla="*/ 528751 w 3610536"/>
                    <a:gd name="connsiteY5" fmla="*/ 3082203 h 4918829"/>
                    <a:gd name="connsiteX6" fmla="*/ 0 w 3610536"/>
                    <a:gd name="connsiteY6" fmla="*/ 1805513 h 4918829"/>
                    <a:gd name="connsiteX7" fmla="*/ 1805268 w 3610536"/>
                    <a:gd name="connsiteY7" fmla="*/ 0 h 4918829"/>
                    <a:gd name="connsiteX0" fmla="*/ 1805268 w 3610536"/>
                    <a:gd name="connsiteY0" fmla="*/ 0 h 4957301"/>
                    <a:gd name="connsiteX1" fmla="*/ 3610536 w 3610536"/>
                    <a:gd name="connsiteY1" fmla="*/ 1805513 h 4957301"/>
                    <a:gd name="connsiteX2" fmla="*/ 3198301 w 3610536"/>
                    <a:gd name="connsiteY2" fmla="*/ 2953987 h 4957301"/>
                    <a:gd name="connsiteX3" fmla="*/ 1893438 w 3610536"/>
                    <a:gd name="connsiteY3" fmla="*/ 4887118 h 4957301"/>
                    <a:gd name="connsiteX4" fmla="*/ 1723579 w 3610536"/>
                    <a:gd name="connsiteY4" fmla="*/ 4899937 h 4957301"/>
                    <a:gd name="connsiteX5" fmla="*/ 528751 w 3610536"/>
                    <a:gd name="connsiteY5" fmla="*/ 3082203 h 4957301"/>
                    <a:gd name="connsiteX6" fmla="*/ 0 w 3610536"/>
                    <a:gd name="connsiteY6" fmla="*/ 1805513 h 4957301"/>
                    <a:gd name="connsiteX7" fmla="*/ 1805268 w 3610536"/>
                    <a:gd name="connsiteY7" fmla="*/ 0 h 4957301"/>
                    <a:gd name="connsiteX0" fmla="*/ 1805268 w 3610536"/>
                    <a:gd name="connsiteY0" fmla="*/ 0 h 4960927"/>
                    <a:gd name="connsiteX1" fmla="*/ 3610536 w 3610536"/>
                    <a:gd name="connsiteY1" fmla="*/ 1805513 h 4960927"/>
                    <a:gd name="connsiteX2" fmla="*/ 3198301 w 3610536"/>
                    <a:gd name="connsiteY2" fmla="*/ 2953987 h 4960927"/>
                    <a:gd name="connsiteX3" fmla="*/ 1893438 w 3610536"/>
                    <a:gd name="connsiteY3" fmla="*/ 4887118 h 4960927"/>
                    <a:gd name="connsiteX4" fmla="*/ 1684391 w 3610536"/>
                    <a:gd name="connsiteY4" fmla="*/ 4906468 h 4960927"/>
                    <a:gd name="connsiteX5" fmla="*/ 528751 w 3610536"/>
                    <a:gd name="connsiteY5" fmla="*/ 3082203 h 4960927"/>
                    <a:gd name="connsiteX6" fmla="*/ 0 w 3610536"/>
                    <a:gd name="connsiteY6" fmla="*/ 1805513 h 4960927"/>
                    <a:gd name="connsiteX7" fmla="*/ 1805268 w 3610536"/>
                    <a:gd name="connsiteY7" fmla="*/ 0 h 4960927"/>
                    <a:gd name="connsiteX0" fmla="*/ 1805268 w 3610536"/>
                    <a:gd name="connsiteY0" fmla="*/ 0 h 4957301"/>
                    <a:gd name="connsiteX1" fmla="*/ 3610536 w 3610536"/>
                    <a:gd name="connsiteY1" fmla="*/ 1805513 h 4957301"/>
                    <a:gd name="connsiteX2" fmla="*/ 3198301 w 3610536"/>
                    <a:gd name="connsiteY2" fmla="*/ 2953987 h 4957301"/>
                    <a:gd name="connsiteX3" fmla="*/ 1893438 w 3610536"/>
                    <a:gd name="connsiteY3" fmla="*/ 4887118 h 4957301"/>
                    <a:gd name="connsiteX4" fmla="*/ 1671331 w 3610536"/>
                    <a:gd name="connsiteY4" fmla="*/ 4899938 h 4957301"/>
                    <a:gd name="connsiteX5" fmla="*/ 528751 w 3610536"/>
                    <a:gd name="connsiteY5" fmla="*/ 3082203 h 4957301"/>
                    <a:gd name="connsiteX6" fmla="*/ 0 w 3610536"/>
                    <a:gd name="connsiteY6" fmla="*/ 1805513 h 4957301"/>
                    <a:gd name="connsiteX7" fmla="*/ 1805268 w 3610536"/>
                    <a:gd name="connsiteY7" fmla="*/ 0 h 49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0536" h="4957301">
                      <a:moveTo>
                        <a:pt x="1805268" y="0"/>
                      </a:moveTo>
                      <a:cubicBezTo>
                        <a:pt x="2802290" y="0"/>
                        <a:pt x="3610536" y="808356"/>
                        <a:pt x="3610536" y="1805513"/>
                      </a:cubicBezTo>
                      <a:cubicBezTo>
                        <a:pt x="3610536" y="2241769"/>
                        <a:pt x="3455833" y="2641888"/>
                        <a:pt x="3198301" y="2953987"/>
                      </a:cubicBezTo>
                      <a:lnTo>
                        <a:pt x="1893438" y="4887118"/>
                      </a:lnTo>
                      <a:cubicBezTo>
                        <a:pt x="1812199" y="4975437"/>
                        <a:pt x="1759650" y="4981177"/>
                        <a:pt x="1671331" y="4899938"/>
                      </a:cubicBezTo>
                      <a:lnTo>
                        <a:pt x="528751" y="3082203"/>
                      </a:lnTo>
                      <a:cubicBezTo>
                        <a:pt x="244924" y="2755470"/>
                        <a:pt x="0" y="2304091"/>
                        <a:pt x="0" y="1805513"/>
                      </a:cubicBezTo>
                      <a:cubicBezTo>
                        <a:pt x="0" y="808356"/>
                        <a:pt x="808246" y="0"/>
                        <a:pt x="1805268" y="0"/>
                      </a:cubicBezTo>
                      <a:close/>
                    </a:path>
                  </a:pathLst>
                </a:custGeom>
                <a:solidFill>
                  <a:srgbClr val="483698"/>
                </a:solidFill>
                <a:ln w="12700" cap="flat" cmpd="sng" algn="ctr">
                  <a:noFill/>
                  <a:prstDash val="solid"/>
                  <a:miter lim="800000"/>
                </a:ln>
                <a:effectLst/>
              </p:spPr>
              <p:txBody>
                <a:bodyPr lIns="108000" tIns="10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sp>
              <p:nvSpPr>
                <p:cNvPr id="87" name="Oval 217">
                  <a:extLst>
                    <a:ext uri="{FF2B5EF4-FFF2-40B4-BE49-F238E27FC236}">
                      <a16:creationId xmlns:a16="http://schemas.microsoft.com/office/drawing/2014/main" id="{585570BA-5151-EC84-0D69-F2A880333B16}"/>
                    </a:ext>
                  </a:extLst>
                </p:cNvPr>
                <p:cNvSpPr/>
                <p:nvPr/>
              </p:nvSpPr>
              <p:spPr>
                <a:xfrm>
                  <a:off x="6915862" y="1079598"/>
                  <a:ext cx="619442" cy="619526"/>
                </a:xfrm>
                <a:prstGeom prst="ellipse">
                  <a:avLst/>
                </a:prstGeom>
                <a:solidFill>
                  <a:srgbClr val="FFFFFF">
                    <a:lumMod val="95000"/>
                  </a:srgbClr>
                </a:solidFill>
                <a:ln w="12700" cap="flat" cmpd="sng" algn="ctr">
                  <a:noFill/>
                  <a:prstDash val="solid"/>
                  <a:miter lim="800000"/>
                </a:ln>
                <a:effectLst/>
              </p:spPr>
              <p:txBody>
                <a:bodyPr lIns="108000" tIns="10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sp>
            <p:nvSpPr>
              <p:cNvPr id="85" name="Freeform 215">
                <a:extLst>
                  <a:ext uri="{FF2B5EF4-FFF2-40B4-BE49-F238E27FC236}">
                    <a16:creationId xmlns:a16="http://schemas.microsoft.com/office/drawing/2014/main" id="{F158E2C6-A336-9453-0BDE-F4EB07A3AD80}"/>
                  </a:ext>
                </a:extLst>
              </p:cNvPr>
              <p:cNvSpPr/>
              <p:nvPr/>
            </p:nvSpPr>
            <p:spPr>
              <a:xfrm>
                <a:off x="7211168" y="946292"/>
                <a:ext cx="494712" cy="1327494"/>
              </a:xfrm>
              <a:custGeom>
                <a:avLst/>
                <a:gdLst>
                  <a:gd name="connsiteX0" fmla="*/ 11269 w 494712"/>
                  <a:gd name="connsiteY0" fmla="*/ 0 h 1327494"/>
                  <a:gd name="connsiteX1" fmla="*/ 494712 w 494712"/>
                  <a:gd name="connsiteY1" fmla="*/ 483509 h 1327494"/>
                  <a:gd name="connsiteX2" fmla="*/ 384317 w 494712"/>
                  <a:gd name="connsiteY2" fmla="*/ 791065 h 1327494"/>
                  <a:gd name="connsiteX3" fmla="*/ 34881 w 494712"/>
                  <a:gd name="connsiteY3" fmla="*/ 1308749 h 1327494"/>
                  <a:gd name="connsiteX4" fmla="*/ 5852 w 494712"/>
                  <a:gd name="connsiteY4" fmla="*/ 1327494 h 1327494"/>
                  <a:gd name="connsiteX5" fmla="*/ 0 w 494712"/>
                  <a:gd name="connsiteY5" fmla="*/ 1324551 h 1327494"/>
                  <a:gd name="connsiteX6" fmla="*/ 0 w 494712"/>
                  <a:gd name="connsiteY6" fmla="*/ 1136 h 132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712" h="1327494">
                    <a:moveTo>
                      <a:pt x="11269" y="0"/>
                    </a:moveTo>
                    <a:cubicBezTo>
                      <a:pt x="278267" y="0"/>
                      <a:pt x="494712" y="216474"/>
                      <a:pt x="494712" y="483509"/>
                    </a:cubicBezTo>
                    <a:cubicBezTo>
                      <a:pt x="494712" y="600336"/>
                      <a:pt x="453283" y="707486"/>
                      <a:pt x="384317" y="791065"/>
                    </a:cubicBezTo>
                    <a:lnTo>
                      <a:pt x="34881" y="1308749"/>
                    </a:lnTo>
                    <a:cubicBezTo>
                      <a:pt x="24003" y="1320575"/>
                      <a:pt x="15046" y="1326872"/>
                      <a:pt x="5852" y="1327494"/>
                    </a:cubicBezTo>
                    <a:lnTo>
                      <a:pt x="0" y="1324551"/>
                    </a:lnTo>
                    <a:lnTo>
                      <a:pt x="0" y="1136"/>
                    </a:lnTo>
                    <a:close/>
                  </a:path>
                </a:pathLst>
              </a:custGeom>
              <a:solidFill>
                <a:sysClr val="window" lastClr="FFFFFF">
                  <a:alpha val="25000"/>
                </a:sysClr>
              </a:solidFill>
              <a:ln w="12700" cap="flat" cmpd="sng" algn="ctr">
                <a:noFill/>
                <a:prstDash val="solid"/>
                <a:miter lim="800000"/>
              </a:ln>
              <a:effectLst/>
            </p:spPr>
            <p:txBody>
              <a:bodyPr wrap="square" lIns="108000" tIns="108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black"/>
                  </a:solidFill>
                  <a:effectLst/>
                  <a:uLnTx/>
                  <a:uFillTx/>
                  <a:latin typeface="KPMG Extralight" panose="020B0303030202040204" pitchFamily="34" charset="0"/>
                  <a:ea typeface="+mn-ea"/>
                  <a:cs typeface="+mn-cs"/>
                </a:endParaRPr>
              </a:p>
            </p:txBody>
          </p:sp>
        </p:grpSp>
        <p:sp>
          <p:nvSpPr>
            <p:cNvPr id="83" name="Rectangle 213">
              <a:extLst>
                <a:ext uri="{FF2B5EF4-FFF2-40B4-BE49-F238E27FC236}">
                  <a16:creationId xmlns:a16="http://schemas.microsoft.com/office/drawing/2014/main" id="{FE9B9320-73D5-EA23-B6B3-24BB863794D3}"/>
                </a:ext>
              </a:extLst>
            </p:cNvPr>
            <p:cNvSpPr/>
            <p:nvPr/>
          </p:nvSpPr>
          <p:spPr>
            <a:xfrm>
              <a:off x="1028535" y="3787970"/>
              <a:ext cx="1161620" cy="577254"/>
            </a:xfrm>
            <a:prstGeom prst="rect">
              <a:avLst/>
            </a:prstGeom>
          </p:spPr>
          <p:txBody>
            <a:bodyPr wrap="square" lIns="108000" tIns="108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lang="en-US" kern="0" dirty="0">
                  <a:solidFill>
                    <a:prstClr val="black"/>
                  </a:solidFill>
                  <a:latin typeface="Abadi" panose="020B0604020104020204" pitchFamily="34" charset="0"/>
                  <a:ea typeface="Cambria Math" panose="02040503050406030204" pitchFamily="18" charset="0"/>
                </a:rPr>
                <a:t>3</a:t>
              </a:r>
              <a:endParaRPr kumimoji="0" lang="en-US" b="0" i="0" u="none" strike="noStrike" kern="0" cap="none" spc="0" normalizeH="0" baseline="0" noProof="0" dirty="0">
                <a:ln>
                  <a:noFill/>
                </a:ln>
                <a:solidFill>
                  <a:prstClr val="black"/>
                </a:solidFill>
                <a:effectLst/>
                <a:uLnTx/>
                <a:uFillTx/>
                <a:latin typeface="Abadi" panose="020B0604020104020204" pitchFamily="34" charset="0"/>
              </a:endParaRPr>
            </a:p>
          </p:txBody>
        </p:sp>
      </p:grpSp>
      <p:pic>
        <p:nvPicPr>
          <p:cNvPr id="89" name="圖片 88">
            <a:extLst>
              <a:ext uri="{FF2B5EF4-FFF2-40B4-BE49-F238E27FC236}">
                <a16:creationId xmlns:a16="http://schemas.microsoft.com/office/drawing/2014/main" id="{92CCB547-474A-A7C3-164B-92138CEB2CCF}"/>
              </a:ext>
            </a:extLst>
          </p:cNvPr>
          <p:cNvPicPr>
            <a:picLocks noChangeAspect="1"/>
          </p:cNvPicPr>
          <p:nvPr/>
        </p:nvPicPr>
        <p:blipFill>
          <a:blip r:embed="rId4"/>
          <a:stretch>
            <a:fillRect/>
          </a:stretch>
        </p:blipFill>
        <p:spPr>
          <a:xfrm>
            <a:off x="110537" y="4353621"/>
            <a:ext cx="4244708" cy="403895"/>
          </a:xfrm>
          <a:prstGeom prst="rect">
            <a:avLst/>
          </a:prstGeom>
          <a:ln>
            <a:solidFill>
              <a:schemeClr val="tx1"/>
            </a:solidFill>
          </a:ln>
        </p:spPr>
      </p:pic>
      <p:sp>
        <p:nvSpPr>
          <p:cNvPr id="90" name="Text Placeholder 2">
            <a:extLst>
              <a:ext uri="{FF2B5EF4-FFF2-40B4-BE49-F238E27FC236}">
                <a16:creationId xmlns:a16="http://schemas.microsoft.com/office/drawing/2014/main" id="{DB20C429-B457-69BA-D3C8-AF8BEF078297}"/>
              </a:ext>
            </a:extLst>
          </p:cNvPr>
          <p:cNvSpPr txBox="1">
            <a:spLocks/>
          </p:cNvSpPr>
          <p:nvPr/>
        </p:nvSpPr>
        <p:spPr>
          <a:xfrm>
            <a:off x="1921251" y="3845807"/>
            <a:ext cx="2770484" cy="4692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zh-TW" sz="1600" dirty="0">
                <a:solidFill>
                  <a:schemeClr val="accent3">
                    <a:lumMod val="25000"/>
                  </a:schemeClr>
                </a:solidFill>
                <a:latin typeface="Abadi" panose="020B0604020104020204" pitchFamily="34" charset="0"/>
              </a:rPr>
              <a:t>Define the bad outcomes</a:t>
            </a:r>
            <a:endParaRPr lang="en-US" sz="1600" dirty="0"/>
          </a:p>
        </p:txBody>
      </p:sp>
      <p:pic>
        <p:nvPicPr>
          <p:cNvPr id="92" name="圖片 91">
            <a:extLst>
              <a:ext uri="{FF2B5EF4-FFF2-40B4-BE49-F238E27FC236}">
                <a16:creationId xmlns:a16="http://schemas.microsoft.com/office/drawing/2014/main" id="{F8D35649-E658-D21E-CFA3-2FA9094C3871}"/>
              </a:ext>
            </a:extLst>
          </p:cNvPr>
          <p:cNvPicPr>
            <a:picLocks noChangeAspect="1"/>
          </p:cNvPicPr>
          <p:nvPr/>
        </p:nvPicPr>
        <p:blipFill>
          <a:blip r:embed="rId5"/>
          <a:stretch>
            <a:fillRect/>
          </a:stretch>
        </p:blipFill>
        <p:spPr>
          <a:xfrm>
            <a:off x="8414122" y="1746891"/>
            <a:ext cx="3199657" cy="1527109"/>
          </a:xfrm>
          <a:prstGeom prst="rect">
            <a:avLst/>
          </a:prstGeom>
          <a:ln>
            <a:solidFill>
              <a:schemeClr val="tx1"/>
            </a:solidFill>
          </a:ln>
        </p:spPr>
      </p:pic>
      <p:sp>
        <p:nvSpPr>
          <p:cNvPr id="93" name="Text Placeholder 2">
            <a:extLst>
              <a:ext uri="{FF2B5EF4-FFF2-40B4-BE49-F238E27FC236}">
                <a16:creationId xmlns:a16="http://schemas.microsoft.com/office/drawing/2014/main" id="{9A0506FF-11AA-7221-EF2C-A5CBE1FB7D8B}"/>
              </a:ext>
            </a:extLst>
          </p:cNvPr>
          <p:cNvSpPr txBox="1">
            <a:spLocks/>
          </p:cNvSpPr>
          <p:nvPr/>
        </p:nvSpPr>
        <p:spPr>
          <a:xfrm>
            <a:off x="8885507" y="3439651"/>
            <a:ext cx="2770484" cy="469226"/>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panose="020B0604020104020204" pitchFamily="34" charset="0"/>
              </a:rPr>
              <a:t>Insert the landing outcome label to the dataset</a:t>
            </a:r>
            <a:endParaRPr lang="en-US" sz="1600" dirty="0"/>
          </a:p>
        </p:txBody>
      </p:sp>
      <p:sp>
        <p:nvSpPr>
          <p:cNvPr id="94" name="Text Placeholder 2">
            <a:extLst>
              <a:ext uri="{FF2B5EF4-FFF2-40B4-BE49-F238E27FC236}">
                <a16:creationId xmlns:a16="http://schemas.microsoft.com/office/drawing/2014/main" id="{7F95417A-87A9-3FC1-5D02-A157E80911E2}"/>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6"/>
              </a:rPr>
              <a:t>https://github.com/Paul60209/Space-Y/blob/main/3_Data%20wrangling.ipynb</a:t>
            </a:r>
            <a:endParaRPr lang="en-US" sz="1800" i="1" dirty="0"/>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圖片 5">
            <a:extLst>
              <a:ext uri="{FF2B5EF4-FFF2-40B4-BE49-F238E27FC236}">
                <a16:creationId xmlns:a16="http://schemas.microsoft.com/office/drawing/2014/main" id="{814D7CED-ED13-EBF2-7281-9B2B72F9DEC6}"/>
              </a:ext>
            </a:extLst>
          </p:cNvPr>
          <p:cNvPicPr>
            <a:picLocks noChangeAspect="1"/>
          </p:cNvPicPr>
          <p:nvPr/>
        </p:nvPicPr>
        <p:blipFill>
          <a:blip r:embed="rId3"/>
          <a:stretch>
            <a:fillRect/>
          </a:stretch>
        </p:blipFill>
        <p:spPr>
          <a:xfrm>
            <a:off x="6192749" y="1469933"/>
            <a:ext cx="5092862" cy="2153953"/>
          </a:xfrm>
          <a:prstGeom prst="rect">
            <a:avLst/>
          </a:prstGeom>
          <a:ln>
            <a:solidFill>
              <a:schemeClr val="tx1"/>
            </a:solidFill>
          </a:ln>
        </p:spPr>
      </p:pic>
      <p:pic>
        <p:nvPicPr>
          <p:cNvPr id="8" name="圖片 7">
            <a:extLst>
              <a:ext uri="{FF2B5EF4-FFF2-40B4-BE49-F238E27FC236}">
                <a16:creationId xmlns:a16="http://schemas.microsoft.com/office/drawing/2014/main" id="{FF0864BB-D695-62F3-7839-E101E1AA0F04}"/>
              </a:ext>
            </a:extLst>
          </p:cNvPr>
          <p:cNvPicPr>
            <a:picLocks noChangeAspect="1"/>
          </p:cNvPicPr>
          <p:nvPr/>
        </p:nvPicPr>
        <p:blipFill>
          <a:blip r:embed="rId4"/>
          <a:stretch>
            <a:fillRect/>
          </a:stretch>
        </p:blipFill>
        <p:spPr>
          <a:xfrm>
            <a:off x="734028" y="3881238"/>
            <a:ext cx="5092862" cy="2184009"/>
          </a:xfrm>
          <a:prstGeom prst="rect">
            <a:avLst/>
          </a:prstGeom>
          <a:ln>
            <a:solidFill>
              <a:schemeClr val="tx1"/>
            </a:solidFill>
          </a:ln>
        </p:spPr>
      </p:pic>
      <p:sp>
        <p:nvSpPr>
          <p:cNvPr id="10" name="Text Placeholder 2">
            <a:extLst>
              <a:ext uri="{FF2B5EF4-FFF2-40B4-BE49-F238E27FC236}">
                <a16:creationId xmlns:a16="http://schemas.microsoft.com/office/drawing/2014/main" id="{6F77281E-523F-AB99-F8E8-5E0088030147}"/>
              </a:ext>
            </a:extLst>
          </p:cNvPr>
          <p:cNvSpPr txBox="1">
            <a:spLocks/>
          </p:cNvSpPr>
          <p:nvPr/>
        </p:nvSpPr>
        <p:spPr>
          <a:xfrm>
            <a:off x="796726" y="1511510"/>
            <a:ext cx="5202526" cy="21840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zh-TW" sz="1800" dirty="0">
                <a:solidFill>
                  <a:schemeClr val="accent3">
                    <a:lumMod val="25000"/>
                  </a:schemeClr>
                </a:solidFill>
                <a:latin typeface="Abadi" panose="020B0604020104020204" pitchFamily="34" charset="0"/>
              </a:rPr>
              <a:t>Before creating machine learning model, we used data visualization tools (</a:t>
            </a:r>
            <a:r>
              <a:rPr lang="en-US" altLang="zh-TW" sz="1800" dirty="0" err="1">
                <a:solidFill>
                  <a:schemeClr val="accent3">
                    <a:lumMod val="25000"/>
                  </a:schemeClr>
                </a:solidFill>
                <a:latin typeface="Abadi" panose="020B0604020104020204" pitchFamily="34" charset="0"/>
              </a:rPr>
              <a:t>plotly</a:t>
            </a:r>
            <a:r>
              <a:rPr lang="en-US" altLang="zh-TW" sz="1800" dirty="0">
                <a:solidFill>
                  <a:schemeClr val="accent3">
                    <a:lumMod val="25000"/>
                  </a:schemeClr>
                </a:solidFill>
                <a:latin typeface="Abadi" panose="020B0604020104020204" pitchFamily="34" charset="0"/>
              </a:rPr>
              <a:t> express) to do some EDA and tries to understand our features such as Orbit, Launch Site, Payload Mass and Launch Result.</a:t>
            </a:r>
            <a:endParaRPr lang="en-US" sz="1800" dirty="0"/>
          </a:p>
        </p:txBody>
      </p:sp>
      <p:pic>
        <p:nvPicPr>
          <p:cNvPr id="12" name="圖片 11">
            <a:extLst>
              <a:ext uri="{FF2B5EF4-FFF2-40B4-BE49-F238E27FC236}">
                <a16:creationId xmlns:a16="http://schemas.microsoft.com/office/drawing/2014/main" id="{65A34022-20B3-468A-4B0E-0F08CDC8704D}"/>
              </a:ext>
            </a:extLst>
          </p:cNvPr>
          <p:cNvPicPr>
            <a:picLocks noChangeAspect="1"/>
          </p:cNvPicPr>
          <p:nvPr/>
        </p:nvPicPr>
        <p:blipFill>
          <a:blip r:embed="rId5"/>
          <a:stretch>
            <a:fillRect/>
          </a:stretch>
        </p:blipFill>
        <p:spPr>
          <a:xfrm>
            <a:off x="6192749" y="3881238"/>
            <a:ext cx="5092862" cy="2265702"/>
          </a:xfrm>
          <a:prstGeom prst="rect">
            <a:avLst/>
          </a:prstGeom>
          <a:ln>
            <a:solidFill>
              <a:schemeClr val="tx1"/>
            </a:solidFill>
          </a:ln>
        </p:spPr>
      </p:pic>
      <p:sp>
        <p:nvSpPr>
          <p:cNvPr id="13" name="Text Placeholder 2">
            <a:extLst>
              <a:ext uri="{FF2B5EF4-FFF2-40B4-BE49-F238E27FC236}">
                <a16:creationId xmlns:a16="http://schemas.microsoft.com/office/drawing/2014/main" id="{BFC6D78A-D59E-85D0-2EDD-5D93105F77DA}"/>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6"/>
              </a:rPr>
              <a:t>https://github.com/Paul60209/Space-Y/blob/main/5_Exploring%20and%20Preparing%20Data.ipynb</a:t>
            </a:r>
            <a:endParaRPr lang="en-US" sz="1800" i="1" dirty="0"/>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altLang="zh-TW" sz="2200" dirty="0">
                <a:solidFill>
                  <a:schemeClr val="accent3">
                    <a:lumMod val="25000"/>
                  </a:schemeClr>
                </a:solidFill>
                <a:latin typeface="Abadi"/>
              </a:rPr>
              <a:t>As we learned the relationship between our features, we could apply SQL to do some descriptive statistics:</a:t>
            </a:r>
          </a:p>
          <a:p>
            <a:pPr lvl="1">
              <a:lnSpc>
                <a:spcPct val="100000"/>
              </a:lnSpc>
              <a:spcBef>
                <a:spcPts val="1400"/>
              </a:spcBef>
            </a:pPr>
            <a:r>
              <a:rPr lang="en-US" altLang="zh-TW" sz="1800" dirty="0">
                <a:solidFill>
                  <a:schemeClr val="accent3">
                    <a:lumMod val="25000"/>
                  </a:schemeClr>
                </a:solidFill>
                <a:latin typeface="Abadi"/>
              </a:rPr>
              <a:t>Display the names of the unique launch sites in the space mission</a:t>
            </a:r>
          </a:p>
          <a:p>
            <a:pPr lvl="1">
              <a:lnSpc>
                <a:spcPct val="100000"/>
              </a:lnSpc>
              <a:spcBef>
                <a:spcPts val="1400"/>
              </a:spcBef>
            </a:pPr>
            <a:r>
              <a:rPr lang="en-US" altLang="zh-TW" sz="1800" dirty="0">
                <a:solidFill>
                  <a:schemeClr val="accent3">
                    <a:lumMod val="25000"/>
                  </a:schemeClr>
                </a:solidFill>
                <a:latin typeface="Abadi"/>
              </a:rPr>
              <a:t>Display average payload mass carried by booster version F9 v1.1</a:t>
            </a:r>
          </a:p>
          <a:p>
            <a:pPr lvl="1">
              <a:lnSpc>
                <a:spcPct val="100000"/>
              </a:lnSpc>
              <a:spcBef>
                <a:spcPts val="1400"/>
              </a:spcBef>
            </a:pPr>
            <a:r>
              <a:rPr lang="en-US" altLang="zh-TW" sz="1800" dirty="0">
                <a:solidFill>
                  <a:schemeClr val="accent3">
                    <a:lumMod val="25000"/>
                  </a:schemeClr>
                </a:solidFill>
                <a:latin typeface="Abadi"/>
              </a:rPr>
              <a:t>List the date when the first successfully landing outcome in ground pad was achieved.</a:t>
            </a:r>
          </a:p>
          <a:p>
            <a:pPr lvl="1">
              <a:lnSpc>
                <a:spcPct val="100000"/>
              </a:lnSpc>
              <a:spcBef>
                <a:spcPts val="1400"/>
              </a:spcBef>
            </a:pPr>
            <a:r>
              <a:rPr lang="en-US" altLang="zh-TW" sz="1800" dirty="0">
                <a:solidFill>
                  <a:schemeClr val="accent3">
                    <a:lumMod val="25000"/>
                  </a:schemeClr>
                </a:solidFill>
                <a:latin typeface="Abadi"/>
              </a:rPr>
              <a:t>List the total number of successful and failure mission outcomes</a:t>
            </a:r>
          </a:p>
          <a:p>
            <a:pPr lvl="1">
              <a:lnSpc>
                <a:spcPct val="100000"/>
              </a:lnSpc>
              <a:spcBef>
                <a:spcPts val="1400"/>
              </a:spcBef>
            </a:pPr>
            <a:r>
              <a:rPr lang="en-US" altLang="zh-TW" sz="1800" dirty="0">
                <a:solidFill>
                  <a:schemeClr val="accent3">
                    <a:lumMod val="25000"/>
                  </a:schemeClr>
                </a:solidFill>
                <a:latin typeface="Abadi"/>
              </a:rPr>
              <a:t>List the names of the booster versions which have carried the maximum payload mass.</a:t>
            </a:r>
          </a:p>
          <a:p>
            <a:pPr lvl="1">
              <a:lnSpc>
                <a:spcPct val="100000"/>
              </a:lnSpc>
              <a:spcBef>
                <a:spcPts val="1400"/>
              </a:spcBef>
            </a:pPr>
            <a:r>
              <a:rPr lang="en-US" altLang="zh-TW" sz="1800" dirty="0">
                <a:solidFill>
                  <a:schemeClr val="accent3">
                    <a:lumMod val="25000"/>
                  </a:schemeClr>
                </a:solidFill>
                <a:latin typeface="Abadi"/>
              </a:rPr>
              <a:t>Rank the count of successful landing outcomes between the date 04-06-2010 and 20-03-2017</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Text Placeholder 2">
            <a:extLst>
              <a:ext uri="{FF2B5EF4-FFF2-40B4-BE49-F238E27FC236}">
                <a16:creationId xmlns:a16="http://schemas.microsoft.com/office/drawing/2014/main" id="{1936C869-5EB8-E41C-A5F6-E610A524162A}"/>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3"/>
              </a:rPr>
              <a:t>https://github.com/Paul60209/Space-Y/blob/main/4_EDA%20with%20SQL.ipynb</a:t>
            </a:r>
            <a:endParaRPr lang="en-US" sz="1800" i="1" dirty="0"/>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SpaceX has launched rocket in different launch site, we were thinking if the launch location will impact on landing result. We use Folium to put our data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We marked each launch site on the map with </a:t>
            </a:r>
          </a:p>
          <a:p>
            <a:pPr lvl="1">
              <a:lnSpc>
                <a:spcPct val="100000"/>
              </a:lnSpc>
              <a:spcBef>
                <a:spcPts val="1400"/>
              </a:spcBef>
            </a:pPr>
            <a:r>
              <a:rPr lang="en-US" sz="1800" dirty="0">
                <a:solidFill>
                  <a:schemeClr val="accent3">
                    <a:lumMod val="25000"/>
                  </a:schemeClr>
                </a:solidFill>
                <a:latin typeface="Abadi" panose="020B0604020104020204" pitchFamily="34" charset="0"/>
              </a:rPr>
              <a:t>We marked launch times on each launch site with</a:t>
            </a:r>
          </a:p>
          <a:p>
            <a:pPr lvl="1">
              <a:lnSpc>
                <a:spcPct val="100000"/>
              </a:lnSpc>
              <a:spcBef>
                <a:spcPts val="1400"/>
              </a:spcBef>
            </a:pPr>
            <a:r>
              <a:rPr lang="en-US" sz="1800" dirty="0">
                <a:solidFill>
                  <a:schemeClr val="accent3">
                    <a:lumMod val="25000"/>
                  </a:schemeClr>
                </a:solidFill>
                <a:latin typeface="Abadi" panose="020B0604020104020204" pitchFamily="34" charset="0"/>
              </a:rPr>
              <a:t>We added landing result on the tooltip of each launch site with</a:t>
            </a:r>
          </a:p>
          <a:p>
            <a:pPr lvl="1">
              <a:lnSpc>
                <a:spcPct val="100000"/>
              </a:lnSpc>
              <a:spcBef>
                <a:spcPts val="1400"/>
              </a:spcBef>
            </a:pPr>
            <a:r>
              <a:rPr lang="en-US" sz="1800" dirty="0">
                <a:solidFill>
                  <a:schemeClr val="accent3">
                    <a:lumMod val="25000"/>
                  </a:schemeClr>
                </a:solidFill>
                <a:latin typeface="Abadi" panose="020B0604020104020204" pitchFamily="34" charset="0"/>
              </a:rPr>
              <a:t>We calculated the distance and drew a line between a launch site to its proximities with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7" name="圖片 6">
            <a:extLst>
              <a:ext uri="{FF2B5EF4-FFF2-40B4-BE49-F238E27FC236}">
                <a16:creationId xmlns:a16="http://schemas.microsoft.com/office/drawing/2014/main" id="{E9DB85F5-FDDE-7287-293B-F3F1E8771AFA}"/>
              </a:ext>
            </a:extLst>
          </p:cNvPr>
          <p:cNvPicPr>
            <a:picLocks noChangeAspect="1"/>
          </p:cNvPicPr>
          <p:nvPr/>
        </p:nvPicPr>
        <p:blipFill>
          <a:blip r:embed="rId3"/>
          <a:stretch>
            <a:fillRect/>
          </a:stretch>
        </p:blipFill>
        <p:spPr>
          <a:xfrm>
            <a:off x="6096001" y="3123097"/>
            <a:ext cx="2184399" cy="283848"/>
          </a:xfrm>
          <a:prstGeom prst="rect">
            <a:avLst/>
          </a:prstGeom>
          <a:ln>
            <a:noFill/>
          </a:ln>
        </p:spPr>
      </p:pic>
      <p:pic>
        <p:nvPicPr>
          <p:cNvPr id="9" name="圖片 8">
            <a:extLst>
              <a:ext uri="{FF2B5EF4-FFF2-40B4-BE49-F238E27FC236}">
                <a16:creationId xmlns:a16="http://schemas.microsoft.com/office/drawing/2014/main" id="{CB79E291-797F-F807-F0B1-1352F68F7F64}"/>
              </a:ext>
            </a:extLst>
          </p:cNvPr>
          <p:cNvPicPr>
            <a:picLocks noChangeAspect="1"/>
          </p:cNvPicPr>
          <p:nvPr/>
        </p:nvPicPr>
        <p:blipFill>
          <a:blip r:embed="rId4"/>
          <a:stretch>
            <a:fillRect/>
          </a:stretch>
        </p:blipFill>
        <p:spPr>
          <a:xfrm>
            <a:off x="6541009" y="3564273"/>
            <a:ext cx="2872656" cy="266928"/>
          </a:xfrm>
          <a:prstGeom prst="rect">
            <a:avLst/>
          </a:prstGeom>
        </p:spPr>
      </p:pic>
      <p:pic>
        <p:nvPicPr>
          <p:cNvPr id="11" name="圖片 10">
            <a:extLst>
              <a:ext uri="{FF2B5EF4-FFF2-40B4-BE49-F238E27FC236}">
                <a16:creationId xmlns:a16="http://schemas.microsoft.com/office/drawing/2014/main" id="{FB2C180F-7E7E-6582-2923-C4D521520071}"/>
              </a:ext>
            </a:extLst>
          </p:cNvPr>
          <p:cNvPicPr>
            <a:picLocks noChangeAspect="1"/>
          </p:cNvPicPr>
          <p:nvPr/>
        </p:nvPicPr>
        <p:blipFill>
          <a:blip r:embed="rId5"/>
          <a:stretch>
            <a:fillRect/>
          </a:stretch>
        </p:blipFill>
        <p:spPr>
          <a:xfrm>
            <a:off x="7814777" y="4017492"/>
            <a:ext cx="1323960" cy="266928"/>
          </a:xfrm>
          <a:prstGeom prst="rect">
            <a:avLst/>
          </a:prstGeom>
        </p:spPr>
      </p:pic>
      <p:pic>
        <p:nvPicPr>
          <p:cNvPr id="13" name="圖片 12">
            <a:extLst>
              <a:ext uri="{FF2B5EF4-FFF2-40B4-BE49-F238E27FC236}">
                <a16:creationId xmlns:a16="http://schemas.microsoft.com/office/drawing/2014/main" id="{8C4AF92A-1E14-DBE2-807F-EE829CC79463}"/>
              </a:ext>
            </a:extLst>
          </p:cNvPr>
          <p:cNvPicPr>
            <a:picLocks noChangeAspect="1"/>
          </p:cNvPicPr>
          <p:nvPr/>
        </p:nvPicPr>
        <p:blipFill>
          <a:blip r:embed="rId6"/>
          <a:stretch>
            <a:fillRect/>
          </a:stretch>
        </p:blipFill>
        <p:spPr>
          <a:xfrm>
            <a:off x="10190575" y="4459719"/>
            <a:ext cx="1680760" cy="274841"/>
          </a:xfrm>
          <a:prstGeom prst="rect">
            <a:avLst/>
          </a:prstGeom>
        </p:spPr>
      </p:pic>
      <p:sp>
        <p:nvSpPr>
          <p:cNvPr id="14" name="Text Placeholder 2">
            <a:extLst>
              <a:ext uri="{FF2B5EF4-FFF2-40B4-BE49-F238E27FC236}">
                <a16:creationId xmlns:a16="http://schemas.microsoft.com/office/drawing/2014/main" id="{BD0CD08C-5072-FDD6-930C-65BF9D459D6A}"/>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7"/>
              </a:rPr>
              <a:t>https://github.com/Paul60209/Space-Y/blob/main/6_Locations%20Analysis%20with%20Folium.ipynb</a:t>
            </a:r>
            <a:endParaRPr lang="en-US" sz="1800" i="1" dirty="0"/>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help our shareholders to understand our features easily, we used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build a interactive dashboard, here is the following steps:</a:t>
            </a:r>
          </a:p>
          <a:p>
            <a:pPr lvl="1">
              <a:lnSpc>
                <a:spcPct val="100000"/>
              </a:lnSpc>
              <a:spcBef>
                <a:spcPts val="1400"/>
              </a:spcBef>
            </a:pPr>
            <a:r>
              <a:rPr lang="en-US" sz="1800" dirty="0">
                <a:solidFill>
                  <a:schemeClr val="accent3">
                    <a:lumMod val="25000"/>
                  </a:schemeClr>
                </a:solidFill>
                <a:latin typeface="Abadi" panose="020B0604020104020204" pitchFamily="34" charset="0"/>
              </a:rPr>
              <a:t>First, we import our data as data frame.</a:t>
            </a:r>
          </a:p>
          <a:p>
            <a:pPr lvl="1">
              <a:lnSpc>
                <a:spcPct val="100000"/>
              </a:lnSpc>
              <a:spcBef>
                <a:spcPts val="1400"/>
              </a:spcBef>
            </a:pPr>
            <a:r>
              <a:rPr lang="en-US" sz="1800" dirty="0">
                <a:solidFill>
                  <a:schemeClr val="accent3">
                    <a:lumMod val="25000"/>
                  </a:schemeClr>
                </a:solidFill>
                <a:latin typeface="Abadi" panose="020B0604020104020204" pitchFamily="34" charset="0"/>
              </a:rPr>
              <a:t>Then, we used html() to create the layout of the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We created interactive components (e.g. filters, figures) by using dcc package.</a:t>
            </a:r>
          </a:p>
          <a:p>
            <a:pPr lvl="1">
              <a:lnSpc>
                <a:spcPct val="100000"/>
              </a:lnSpc>
              <a:spcBef>
                <a:spcPts val="1400"/>
              </a:spcBef>
            </a:pPr>
            <a:r>
              <a:rPr lang="en-US" sz="1800" dirty="0">
                <a:solidFill>
                  <a:schemeClr val="accent3">
                    <a:lumMod val="25000"/>
                  </a:schemeClr>
                </a:solidFill>
                <a:latin typeface="Abadi" panose="020B0604020104020204" pitchFamily="34" charset="0"/>
              </a:rPr>
              <a:t>Next, we used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express to draw each charts.</a:t>
            </a:r>
          </a:p>
          <a:p>
            <a:pPr lvl="1">
              <a:lnSpc>
                <a:spcPct val="100000"/>
              </a:lnSpc>
              <a:spcBef>
                <a:spcPts val="1400"/>
              </a:spcBef>
            </a:pPr>
            <a:r>
              <a:rPr lang="en-US" sz="1800" dirty="0">
                <a:solidFill>
                  <a:schemeClr val="accent3">
                    <a:lumMod val="25000"/>
                  </a:schemeClr>
                </a:solidFill>
                <a:latin typeface="Abadi" panose="020B0604020104020204" pitchFamily="34" charset="0"/>
              </a:rPr>
              <a:t>Finally, the callback function would help us to communicate the parameters between dcc and our charts.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 Placeholder 2">
            <a:extLst>
              <a:ext uri="{FF2B5EF4-FFF2-40B4-BE49-F238E27FC236}">
                <a16:creationId xmlns:a16="http://schemas.microsoft.com/office/drawing/2014/main" id="{1C4BA835-8887-D274-BD73-0F6A018C713B}"/>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3"/>
              </a:rPr>
              <a:t>https://github.com/Paul60209/Space-Y/blob/main/7_spaceX_dash_app.py</a:t>
            </a:r>
            <a:endParaRPr lang="en-US" sz="1400" i="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i="1" dirty="0"/>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8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we done our EDA, we could start to build our machine learning model and do our predictive analysis with below processes</a:t>
            </a:r>
            <a:r>
              <a:rPr lang="en-US" altLang="zh-TW" sz="2200" dirty="0">
                <a:solidFill>
                  <a:schemeClr val="accent3">
                    <a:lumMod val="25000"/>
                  </a:schemeClr>
                </a:solidFill>
                <a:latin typeface="Abadi" panose="020B0604020104020204" pitchFamily="34" charset="0"/>
              </a:rPr>
              <a:t>:</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Load our cleaned data as data frame.</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Check there is non-missing value and our features are already been encoded in one-hot encoding.</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Standardize our features to prevent features with wider ranges from dominating the distance metric.</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Split our dataset into two parts: train data and test data.</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Create several classification models and use GridSearchCV to find the best hyperparameters.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Evaluate our models accuracy and determine our best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B0CC2E7E-D6B4-21CD-00B1-FFF945E4B9CD}"/>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3"/>
              </a:rPr>
              <a:t>https://github.com/Paul60209/Space-Y/blob/main/8_Machine%20Learning%20Prediction.ipynb</a:t>
            </a:r>
            <a:endParaRPr lang="en-US" sz="1800" i="1" dirty="0"/>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90253"/>
            <a:ext cx="3932238"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right scatter plot shows there is a significant positive relationship between the success rate and the flight number.</a:t>
            </a:r>
          </a:p>
          <a:p>
            <a:pPr>
              <a:lnSpc>
                <a:spcPct val="100000"/>
              </a:lnSpc>
              <a:spcBef>
                <a:spcPts val="1400"/>
              </a:spcBef>
            </a:pPr>
            <a:r>
              <a:rPr lang="en-US" sz="1800" dirty="0">
                <a:solidFill>
                  <a:schemeClr val="accent3">
                    <a:lumMod val="25000"/>
                  </a:schemeClr>
                </a:solidFill>
                <a:latin typeface="Abadi" panose="020B0604020104020204" pitchFamily="34" charset="0"/>
              </a:rPr>
              <a:t>Because the flight numbers are ordering by time, which means the landing success rate in SpaceX is improving.</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Launch Site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8" name="圖片 7">
            <a:extLst>
              <a:ext uri="{FF2B5EF4-FFF2-40B4-BE49-F238E27FC236}">
                <a16:creationId xmlns:a16="http://schemas.microsoft.com/office/drawing/2014/main" id="{CA7C1EB6-8F25-C43A-2E07-F6E238F7226C}"/>
              </a:ext>
            </a:extLst>
          </p:cNvPr>
          <p:cNvPicPr>
            <a:picLocks noChangeAspect="1"/>
          </p:cNvPicPr>
          <p:nvPr/>
        </p:nvPicPr>
        <p:blipFill>
          <a:blip r:embed="rId3"/>
          <a:stretch>
            <a:fillRect/>
          </a:stretch>
        </p:blipFill>
        <p:spPr>
          <a:xfrm>
            <a:off x="5079480" y="1890253"/>
            <a:ext cx="6206132" cy="3566469"/>
          </a:xfrm>
          <a:prstGeom prst="rect">
            <a:avLst/>
          </a:prstGeom>
          <a:ln>
            <a:solidFill>
              <a:schemeClr val="tx1"/>
            </a:solidFill>
          </a:ln>
        </p:spPr>
      </p:pic>
      <p:sp>
        <p:nvSpPr>
          <p:cNvPr id="6" name="Text Placeholder 2">
            <a:extLst>
              <a:ext uri="{FF2B5EF4-FFF2-40B4-BE49-F238E27FC236}">
                <a16:creationId xmlns:a16="http://schemas.microsoft.com/office/drawing/2014/main" id="{D39CD7E1-F233-BFA0-0C44-A9D0D738DA8F}"/>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https://github.com/Paul60209/Space-Y/blob/main/5_Exploring%20and%20Preparing%20Data.ipynb</a:t>
            </a:r>
            <a:endParaRPr lang="en-US" sz="1800" i="1"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5734" y="1891569"/>
            <a:ext cx="3932238" cy="3811588"/>
          </a:xfrm>
          <a:prstGeom prst="rect">
            <a:avLst/>
          </a:prstGeom>
        </p:spPr>
        <p:txBody>
          <a:bodyPr>
            <a:normAutofit/>
          </a:bodyPr>
          <a:lstStyle/>
          <a:p>
            <a:pPr>
              <a:lnSpc>
                <a:spcPct val="100000"/>
              </a:lnSpc>
              <a:spcBef>
                <a:spcPts val="1400"/>
              </a:spcBef>
            </a:pPr>
            <a:r>
              <a:rPr lang="en-US" altLang="zh-TW" sz="1800" dirty="0">
                <a:solidFill>
                  <a:schemeClr val="accent3">
                    <a:lumMod val="25000"/>
                  </a:schemeClr>
                </a:solidFill>
                <a:latin typeface="Abadi" panose="020B0604020104020204" pitchFamily="34" charset="0"/>
              </a:rPr>
              <a:t>The plot seems has greater success rate when is has higher payload in each launch site.</a:t>
            </a:r>
          </a:p>
          <a:p>
            <a:pPr>
              <a:lnSpc>
                <a:spcPct val="100000"/>
              </a:lnSpc>
              <a:spcBef>
                <a:spcPts val="1400"/>
              </a:spcBef>
            </a:pPr>
            <a:r>
              <a:rPr lang="en-US" sz="1800" dirty="0">
                <a:solidFill>
                  <a:schemeClr val="accent3">
                    <a:lumMod val="25000"/>
                  </a:schemeClr>
                </a:solidFill>
                <a:latin typeface="Abadi" panose="020B0604020104020204" pitchFamily="34" charset="0"/>
              </a:rPr>
              <a:t>If we focus on the launch site ‘CCAFS SLC 40’, we could see it has 100% success rate when payload over 10k(kgs).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Payload vs. Launch Site</a:t>
            </a:r>
          </a:p>
        </p:txBody>
      </p:sp>
      <p:pic>
        <p:nvPicPr>
          <p:cNvPr id="7" name="圖片 6">
            <a:extLst>
              <a:ext uri="{FF2B5EF4-FFF2-40B4-BE49-F238E27FC236}">
                <a16:creationId xmlns:a16="http://schemas.microsoft.com/office/drawing/2014/main" id="{BF636845-453A-BDED-442E-142FE3C573A9}"/>
              </a:ext>
            </a:extLst>
          </p:cNvPr>
          <p:cNvPicPr>
            <a:picLocks noChangeAspect="1"/>
          </p:cNvPicPr>
          <p:nvPr/>
        </p:nvPicPr>
        <p:blipFill>
          <a:blip r:embed="rId3"/>
          <a:stretch>
            <a:fillRect/>
          </a:stretch>
        </p:blipFill>
        <p:spPr>
          <a:xfrm>
            <a:off x="770012" y="1891569"/>
            <a:ext cx="6132234" cy="3566469"/>
          </a:xfrm>
          <a:prstGeom prst="rect">
            <a:avLst/>
          </a:prstGeom>
          <a:ln>
            <a:solidFill>
              <a:schemeClr val="tx1"/>
            </a:solidFill>
          </a:ln>
        </p:spPr>
      </p:pic>
      <p:sp>
        <p:nvSpPr>
          <p:cNvPr id="6" name="Text Placeholder 2">
            <a:extLst>
              <a:ext uri="{FF2B5EF4-FFF2-40B4-BE49-F238E27FC236}">
                <a16:creationId xmlns:a16="http://schemas.microsoft.com/office/drawing/2014/main" id="{DC7CEEE8-235C-1F4E-0045-1EF01928D5F5}"/>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https://github.com/Paul60209/Space-Y/blob/main/5_Exploring%20and%20Preparing%20Data.ipynb</a:t>
            </a:r>
            <a:endParaRPr lang="en-US" sz="1800" i="1" dirty="0"/>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23973" y="1881188"/>
            <a:ext cx="3932238"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ES-LI, GEO, HEO and SSO both have 100% success rate.</a:t>
            </a:r>
          </a:p>
          <a:p>
            <a:pPr>
              <a:lnSpc>
                <a:spcPct val="100000"/>
              </a:lnSpc>
              <a:spcBef>
                <a:spcPts val="1400"/>
              </a:spcBef>
            </a:pPr>
            <a:r>
              <a:rPr lang="en-US" sz="1800" dirty="0">
                <a:solidFill>
                  <a:schemeClr val="accent3">
                    <a:lumMod val="25000"/>
                  </a:schemeClr>
                </a:solidFill>
                <a:latin typeface="Abadi" panose="020B0604020104020204" pitchFamily="34" charset="0"/>
              </a:rPr>
              <a:t>But the SO has 0% success rate (They only launched 1 time in SO orbit.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Success Rate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圖片 5">
            <a:extLst>
              <a:ext uri="{FF2B5EF4-FFF2-40B4-BE49-F238E27FC236}">
                <a16:creationId xmlns:a16="http://schemas.microsoft.com/office/drawing/2014/main" id="{470CF1E0-4843-24EA-E883-266E2B3A8046}"/>
              </a:ext>
            </a:extLst>
          </p:cNvPr>
          <p:cNvPicPr>
            <a:picLocks noChangeAspect="1"/>
          </p:cNvPicPr>
          <p:nvPr/>
        </p:nvPicPr>
        <p:blipFill>
          <a:blip r:embed="rId3"/>
          <a:stretch>
            <a:fillRect/>
          </a:stretch>
        </p:blipFill>
        <p:spPr>
          <a:xfrm>
            <a:off x="6497756" y="1881188"/>
            <a:ext cx="4787855" cy="3178742"/>
          </a:xfrm>
          <a:prstGeom prst="rect">
            <a:avLst/>
          </a:prstGeom>
          <a:ln>
            <a:solidFill>
              <a:schemeClr val="tx1"/>
            </a:solidFill>
          </a:ln>
        </p:spPr>
      </p:pic>
      <p:sp>
        <p:nvSpPr>
          <p:cNvPr id="7" name="Text Placeholder 2">
            <a:extLst>
              <a:ext uri="{FF2B5EF4-FFF2-40B4-BE49-F238E27FC236}">
                <a16:creationId xmlns:a16="http://schemas.microsoft.com/office/drawing/2014/main" id="{60A7DCFB-1252-822E-A15B-9D72CD0E474F}"/>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https://github.com/Paul60209/Space-Y/blob/main/5_Exploring%20and%20Preparing%20Data.ipynb</a:t>
            </a:r>
            <a:endParaRPr lang="en-US" sz="1800" i="1" dirty="0"/>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60263" y="1881188"/>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left figure shows Flight Number vs. Orbit Type. It’s hard to find significant relationship between flight number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圖片 5">
            <a:extLst>
              <a:ext uri="{FF2B5EF4-FFF2-40B4-BE49-F238E27FC236}">
                <a16:creationId xmlns:a16="http://schemas.microsoft.com/office/drawing/2014/main" id="{F413AA8F-DB75-1B83-9A67-387BFD1716CD}"/>
              </a:ext>
            </a:extLst>
          </p:cNvPr>
          <p:cNvPicPr>
            <a:picLocks noChangeAspect="1"/>
          </p:cNvPicPr>
          <p:nvPr/>
        </p:nvPicPr>
        <p:blipFill>
          <a:blip r:embed="rId3"/>
          <a:stretch>
            <a:fillRect/>
          </a:stretch>
        </p:blipFill>
        <p:spPr>
          <a:xfrm>
            <a:off x="770011" y="1881188"/>
            <a:ext cx="5965086" cy="3612193"/>
          </a:xfrm>
          <a:prstGeom prst="rect">
            <a:avLst/>
          </a:prstGeom>
          <a:ln>
            <a:solidFill>
              <a:schemeClr val="tx1"/>
            </a:solidFill>
          </a:ln>
        </p:spPr>
      </p:pic>
      <p:sp>
        <p:nvSpPr>
          <p:cNvPr id="7" name="Text Placeholder 2">
            <a:extLst>
              <a:ext uri="{FF2B5EF4-FFF2-40B4-BE49-F238E27FC236}">
                <a16:creationId xmlns:a16="http://schemas.microsoft.com/office/drawing/2014/main" id="{7EB2BE67-155F-02A8-9C2D-7BE71A3B2F7B}"/>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https://github.com/Paul60209/Space-Y/blob/main/5_Exploring%20and%20Preparing%20Data.ipynb</a:t>
            </a:r>
            <a:endParaRPr lang="en-US" sz="1800" i="1" dirty="0"/>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4716389"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With heavy payloads the successful landing or positive landing rate are more for PO, LEO and ISS.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Payload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圖片 5">
            <a:extLst>
              <a:ext uri="{FF2B5EF4-FFF2-40B4-BE49-F238E27FC236}">
                <a16:creationId xmlns:a16="http://schemas.microsoft.com/office/drawing/2014/main" id="{5D5C20C7-3216-0F17-6855-A4D8E83D18EA}"/>
              </a:ext>
            </a:extLst>
          </p:cNvPr>
          <p:cNvPicPr>
            <a:picLocks noChangeAspect="1"/>
          </p:cNvPicPr>
          <p:nvPr/>
        </p:nvPicPr>
        <p:blipFill>
          <a:blip r:embed="rId3"/>
          <a:stretch>
            <a:fillRect/>
          </a:stretch>
        </p:blipFill>
        <p:spPr>
          <a:xfrm>
            <a:off x="5810865" y="1881188"/>
            <a:ext cx="5647107" cy="3242621"/>
          </a:xfrm>
          <a:prstGeom prst="rect">
            <a:avLst/>
          </a:prstGeom>
          <a:ln>
            <a:solidFill>
              <a:schemeClr val="tx1"/>
            </a:solidFill>
          </a:ln>
        </p:spPr>
      </p:pic>
      <p:sp>
        <p:nvSpPr>
          <p:cNvPr id="7" name="Text Placeholder 2">
            <a:extLst>
              <a:ext uri="{FF2B5EF4-FFF2-40B4-BE49-F238E27FC236}">
                <a16:creationId xmlns:a16="http://schemas.microsoft.com/office/drawing/2014/main" id="{45EFFD91-4EAC-A9BE-BD2B-929A27CFE00E}"/>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https://github.com/Paul60209/Space-Y/blob/main/5_Exploring%20and%20Preparing%20Data.ipynb</a:t>
            </a:r>
            <a:endParaRPr lang="en-US" sz="1800" i="1"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20753" y="1881188"/>
            <a:ext cx="3932238"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It’s easy to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Success Yearly Trend</a:t>
            </a:r>
          </a:p>
        </p:txBody>
      </p:sp>
      <p:pic>
        <p:nvPicPr>
          <p:cNvPr id="6" name="圖片 5">
            <a:extLst>
              <a:ext uri="{FF2B5EF4-FFF2-40B4-BE49-F238E27FC236}">
                <a16:creationId xmlns:a16="http://schemas.microsoft.com/office/drawing/2014/main" id="{3DBA6765-53E4-E43C-A677-D051A3D07223}"/>
              </a:ext>
            </a:extLst>
          </p:cNvPr>
          <p:cNvPicPr>
            <a:picLocks noChangeAspect="1"/>
          </p:cNvPicPr>
          <p:nvPr/>
        </p:nvPicPr>
        <p:blipFill>
          <a:blip r:embed="rId3"/>
          <a:stretch>
            <a:fillRect/>
          </a:stretch>
        </p:blipFill>
        <p:spPr>
          <a:xfrm>
            <a:off x="770011" y="1881188"/>
            <a:ext cx="5570703" cy="3475021"/>
          </a:xfrm>
          <a:prstGeom prst="rect">
            <a:avLst/>
          </a:prstGeom>
          <a:ln>
            <a:solidFill>
              <a:schemeClr val="tx1"/>
            </a:solidFill>
          </a:ln>
        </p:spPr>
      </p:pic>
      <p:cxnSp>
        <p:nvCxnSpPr>
          <p:cNvPr id="8" name="直線接點 7">
            <a:extLst>
              <a:ext uri="{FF2B5EF4-FFF2-40B4-BE49-F238E27FC236}">
                <a16:creationId xmlns:a16="http://schemas.microsoft.com/office/drawing/2014/main" id="{A90978E0-86F1-BB96-B660-913BB82AF902}"/>
              </a:ext>
            </a:extLst>
          </p:cNvPr>
          <p:cNvCxnSpPr>
            <a:cxnSpLocks/>
          </p:cNvCxnSpPr>
          <p:nvPr/>
        </p:nvCxnSpPr>
        <p:spPr>
          <a:xfrm>
            <a:off x="2369574" y="1986116"/>
            <a:ext cx="0" cy="292018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0D566A4-C104-24C0-AEE7-18F71B169515}"/>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https://github.com/Paul60209/Space-Y/blob/main/5_Exploring%20and%20Preparing%20Data.ipynb</a:t>
            </a:r>
            <a:endParaRPr lang="en-US" sz="1800" i="1" dirty="0"/>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4785"/>
            <a:ext cx="5158842"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could use ‘DISTINCT’ or ‘GROUP BY’ keyword in SQL to find the names of the unique launch sites.</a:t>
            </a:r>
          </a:p>
          <a:p>
            <a:pPr>
              <a:lnSpc>
                <a:spcPct val="100000"/>
              </a:lnSpc>
              <a:spcBef>
                <a:spcPts val="1400"/>
              </a:spcBef>
            </a:pPr>
            <a:r>
              <a:rPr lang="en-US" sz="2000" dirty="0">
                <a:solidFill>
                  <a:schemeClr val="accent3">
                    <a:lumMod val="25000"/>
                  </a:schemeClr>
                </a:solidFill>
                <a:latin typeface="Abadi" panose="020B0604020104020204" pitchFamily="34" charset="0"/>
              </a:rPr>
              <a:t>In this time we used ‘GROUP BY’ with ‘COUNT’, it would show how many times launched in each site additionally.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All Launch Site Names</a:t>
            </a:r>
          </a:p>
        </p:txBody>
      </p:sp>
      <p:pic>
        <p:nvPicPr>
          <p:cNvPr id="6" name="圖片 5">
            <a:extLst>
              <a:ext uri="{FF2B5EF4-FFF2-40B4-BE49-F238E27FC236}">
                <a16:creationId xmlns:a16="http://schemas.microsoft.com/office/drawing/2014/main" id="{DB26A4EE-22DD-50D2-E6A3-15BCEABADCDA}"/>
              </a:ext>
            </a:extLst>
          </p:cNvPr>
          <p:cNvPicPr>
            <a:picLocks noChangeAspect="1"/>
          </p:cNvPicPr>
          <p:nvPr/>
        </p:nvPicPr>
        <p:blipFill>
          <a:blip r:embed="rId3"/>
          <a:stretch>
            <a:fillRect/>
          </a:stretch>
        </p:blipFill>
        <p:spPr>
          <a:xfrm>
            <a:off x="6096000" y="1886101"/>
            <a:ext cx="5032514" cy="1301089"/>
          </a:xfrm>
          <a:prstGeom prst="rect">
            <a:avLst/>
          </a:prstGeom>
          <a:ln>
            <a:solidFill>
              <a:schemeClr val="tx1"/>
            </a:solidFill>
          </a:ln>
        </p:spPr>
      </p:pic>
      <p:pic>
        <p:nvPicPr>
          <p:cNvPr id="10" name="圖片 9">
            <a:extLst>
              <a:ext uri="{FF2B5EF4-FFF2-40B4-BE49-F238E27FC236}">
                <a16:creationId xmlns:a16="http://schemas.microsoft.com/office/drawing/2014/main" id="{723DDB55-36AF-96EB-B8A0-50A3C21E476B}"/>
              </a:ext>
            </a:extLst>
          </p:cNvPr>
          <p:cNvPicPr>
            <a:picLocks noChangeAspect="1"/>
          </p:cNvPicPr>
          <p:nvPr/>
        </p:nvPicPr>
        <p:blipFill rotWithShape="1">
          <a:blip r:embed="rId4"/>
          <a:srcRect r="43822"/>
          <a:stretch/>
        </p:blipFill>
        <p:spPr>
          <a:xfrm>
            <a:off x="6096001" y="3429000"/>
            <a:ext cx="5032514" cy="1967989"/>
          </a:xfrm>
          <a:prstGeom prst="rect">
            <a:avLst/>
          </a:prstGeom>
          <a:ln>
            <a:solidFill>
              <a:schemeClr val="tx1"/>
            </a:solidFill>
          </a:ln>
        </p:spPr>
      </p:pic>
      <p:sp>
        <p:nvSpPr>
          <p:cNvPr id="7" name="Text Placeholder 2">
            <a:extLst>
              <a:ext uri="{FF2B5EF4-FFF2-40B4-BE49-F238E27FC236}">
                <a16:creationId xmlns:a16="http://schemas.microsoft.com/office/drawing/2014/main" id="{2F498C64-1223-A310-56A1-0D52E59B2920}"/>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https://github.com/Paul60209/Space-Y/blob/main/4_EDA%20with%20SQL.ipynb</a:t>
            </a:r>
            <a:endParaRPr lang="en-US" sz="1800" i="1" dirty="0"/>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Names Begin with 'CCA'</a:t>
            </a:r>
          </a:p>
        </p:txBody>
      </p:sp>
      <p:pic>
        <p:nvPicPr>
          <p:cNvPr id="10" name="圖片 9">
            <a:extLst>
              <a:ext uri="{FF2B5EF4-FFF2-40B4-BE49-F238E27FC236}">
                <a16:creationId xmlns:a16="http://schemas.microsoft.com/office/drawing/2014/main" id="{3D0D0DA7-4374-1656-405F-6E76D4D11BBF}"/>
              </a:ext>
            </a:extLst>
          </p:cNvPr>
          <p:cNvPicPr>
            <a:picLocks noChangeAspect="1"/>
          </p:cNvPicPr>
          <p:nvPr/>
        </p:nvPicPr>
        <p:blipFill>
          <a:blip r:embed="rId3"/>
          <a:stretch>
            <a:fillRect/>
          </a:stretch>
        </p:blipFill>
        <p:spPr>
          <a:xfrm>
            <a:off x="878642" y="4288062"/>
            <a:ext cx="8329382" cy="1737511"/>
          </a:xfrm>
          <a:prstGeom prst="rect">
            <a:avLst/>
          </a:prstGeom>
          <a:ln>
            <a:solidFill>
              <a:schemeClr val="tx1"/>
            </a:solidFill>
          </a:ln>
        </p:spPr>
      </p:pic>
      <p:pic>
        <p:nvPicPr>
          <p:cNvPr id="12" name="圖片 11">
            <a:extLst>
              <a:ext uri="{FF2B5EF4-FFF2-40B4-BE49-F238E27FC236}">
                <a16:creationId xmlns:a16="http://schemas.microsoft.com/office/drawing/2014/main" id="{DAB52893-08F0-F7BF-F155-405EF46DDDAB}"/>
              </a:ext>
            </a:extLst>
          </p:cNvPr>
          <p:cNvPicPr>
            <a:picLocks noChangeAspect="1"/>
          </p:cNvPicPr>
          <p:nvPr/>
        </p:nvPicPr>
        <p:blipFill rotWithShape="1">
          <a:blip r:embed="rId4"/>
          <a:srcRect r="6501"/>
          <a:stretch/>
        </p:blipFill>
        <p:spPr>
          <a:xfrm>
            <a:off x="878642" y="3201238"/>
            <a:ext cx="8329382" cy="868755"/>
          </a:xfrm>
          <a:prstGeom prst="rect">
            <a:avLst/>
          </a:prstGeom>
          <a:ln>
            <a:solidFill>
              <a:schemeClr val="tx1"/>
            </a:solidFill>
          </a:ln>
        </p:spPr>
      </p:pic>
      <p:sp>
        <p:nvSpPr>
          <p:cNvPr id="13" name="Content Placeholder 4">
            <a:extLst>
              <a:ext uri="{FF2B5EF4-FFF2-40B4-BE49-F238E27FC236}">
                <a16:creationId xmlns:a16="http://schemas.microsoft.com/office/drawing/2014/main" id="{4F09C7B7-F54D-7310-5090-DB98BAFB8045}"/>
              </a:ext>
            </a:extLst>
          </p:cNvPr>
          <p:cNvSpPr txBox="1">
            <a:spLocks/>
          </p:cNvSpPr>
          <p:nvPr/>
        </p:nvSpPr>
        <p:spPr>
          <a:xfrm>
            <a:off x="770010" y="1874785"/>
            <a:ext cx="951453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altLang="zh-TW"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We use ‘WHERE’ and ‘LIKE’ to find the data which launch site start with ‘CAA’.</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And ‘LIMIT’ keyword could help us to control how many rows of data we select. </a:t>
            </a:r>
          </a:p>
        </p:txBody>
      </p:sp>
      <p:sp>
        <p:nvSpPr>
          <p:cNvPr id="8" name="Text Placeholder 2">
            <a:extLst>
              <a:ext uri="{FF2B5EF4-FFF2-40B4-BE49-F238E27FC236}">
                <a16:creationId xmlns:a16="http://schemas.microsoft.com/office/drawing/2014/main" id="{4EA3A1F8-5FDE-356A-D231-B808FB321118}"/>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https://github.com/Paul60209/Space-Y/blob/main/4_EDA%20with%20SQL.ipynb</a:t>
            </a:r>
            <a:endParaRPr lang="en-US" sz="1800" i="1" dirty="0"/>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Total Payload Mass</a:t>
            </a:r>
          </a:p>
        </p:txBody>
      </p:sp>
      <p:sp>
        <p:nvSpPr>
          <p:cNvPr id="7" name="Content Placeholder 4">
            <a:extLst>
              <a:ext uri="{FF2B5EF4-FFF2-40B4-BE49-F238E27FC236}">
                <a16:creationId xmlns:a16="http://schemas.microsoft.com/office/drawing/2014/main" id="{617E8334-E257-2651-8A69-4F1E2047CF57}"/>
              </a:ext>
            </a:extLst>
          </p:cNvPr>
          <p:cNvSpPr txBox="1">
            <a:spLocks/>
          </p:cNvSpPr>
          <p:nvPr/>
        </p:nvSpPr>
        <p:spPr>
          <a:xfrm>
            <a:off x="770010" y="1825625"/>
            <a:ext cx="532599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‘SUM()’ function could add up chose column.</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Use ‘AS’ to give the calculated column a alias.</a:t>
            </a:r>
          </a:p>
        </p:txBody>
      </p:sp>
      <p:pic>
        <p:nvPicPr>
          <p:cNvPr id="8" name="圖片 7">
            <a:extLst>
              <a:ext uri="{FF2B5EF4-FFF2-40B4-BE49-F238E27FC236}">
                <a16:creationId xmlns:a16="http://schemas.microsoft.com/office/drawing/2014/main" id="{0D02C160-E3CC-7702-5FAD-BBC79DC8667D}"/>
              </a:ext>
            </a:extLst>
          </p:cNvPr>
          <p:cNvPicPr>
            <a:picLocks noChangeAspect="1"/>
          </p:cNvPicPr>
          <p:nvPr/>
        </p:nvPicPr>
        <p:blipFill>
          <a:blip r:embed="rId3"/>
          <a:stretch>
            <a:fillRect/>
          </a:stretch>
        </p:blipFill>
        <p:spPr>
          <a:xfrm>
            <a:off x="6240898" y="1881188"/>
            <a:ext cx="4630010" cy="1179620"/>
          </a:xfrm>
          <a:prstGeom prst="rect">
            <a:avLst/>
          </a:prstGeom>
          <a:ln>
            <a:solidFill>
              <a:schemeClr val="tx1"/>
            </a:solidFill>
          </a:ln>
        </p:spPr>
      </p:pic>
      <p:pic>
        <p:nvPicPr>
          <p:cNvPr id="11" name="圖片 10">
            <a:extLst>
              <a:ext uri="{FF2B5EF4-FFF2-40B4-BE49-F238E27FC236}">
                <a16:creationId xmlns:a16="http://schemas.microsoft.com/office/drawing/2014/main" id="{7F560E46-A243-79A6-1913-AF02C2E4FE66}"/>
              </a:ext>
            </a:extLst>
          </p:cNvPr>
          <p:cNvPicPr>
            <a:picLocks noChangeAspect="1"/>
          </p:cNvPicPr>
          <p:nvPr/>
        </p:nvPicPr>
        <p:blipFill rotWithShape="1">
          <a:blip r:embed="rId4"/>
          <a:srcRect r="48028"/>
          <a:stretch/>
        </p:blipFill>
        <p:spPr>
          <a:xfrm>
            <a:off x="6214608" y="3438392"/>
            <a:ext cx="4682590" cy="717601"/>
          </a:xfrm>
          <a:prstGeom prst="rect">
            <a:avLst/>
          </a:prstGeom>
          <a:ln>
            <a:solidFill>
              <a:schemeClr val="tx1"/>
            </a:solidFill>
          </a:ln>
        </p:spPr>
      </p:pic>
      <p:sp>
        <p:nvSpPr>
          <p:cNvPr id="10" name="Text Placeholder 2">
            <a:extLst>
              <a:ext uri="{FF2B5EF4-FFF2-40B4-BE49-F238E27FC236}">
                <a16:creationId xmlns:a16="http://schemas.microsoft.com/office/drawing/2014/main" id="{9E150C0F-545A-5A8D-BD2D-B8912F128BA8}"/>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https://github.com/Paul60209/Space-Y/blob/main/4_EDA%20with%20SQL.ipynb</a:t>
            </a:r>
            <a:endParaRPr lang="en-US" sz="1800" i="1" dirty="0"/>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Average Payload Mass by F9 v1.1</a:t>
            </a:r>
          </a:p>
        </p:txBody>
      </p:sp>
      <p:pic>
        <p:nvPicPr>
          <p:cNvPr id="10" name="圖片 9">
            <a:extLst>
              <a:ext uri="{FF2B5EF4-FFF2-40B4-BE49-F238E27FC236}">
                <a16:creationId xmlns:a16="http://schemas.microsoft.com/office/drawing/2014/main" id="{150850C2-CE03-67C0-EAF0-015605405F5C}"/>
              </a:ext>
            </a:extLst>
          </p:cNvPr>
          <p:cNvPicPr>
            <a:picLocks noChangeAspect="1"/>
          </p:cNvPicPr>
          <p:nvPr/>
        </p:nvPicPr>
        <p:blipFill>
          <a:blip r:embed="rId3"/>
          <a:stretch>
            <a:fillRect/>
          </a:stretch>
        </p:blipFill>
        <p:spPr>
          <a:xfrm>
            <a:off x="6096000" y="1899292"/>
            <a:ext cx="5419210" cy="1231160"/>
          </a:xfrm>
          <a:prstGeom prst="rect">
            <a:avLst/>
          </a:prstGeom>
          <a:ln>
            <a:solidFill>
              <a:schemeClr val="tx1"/>
            </a:solidFill>
          </a:ln>
        </p:spPr>
      </p:pic>
      <p:pic>
        <p:nvPicPr>
          <p:cNvPr id="14" name="圖片 13">
            <a:extLst>
              <a:ext uri="{FF2B5EF4-FFF2-40B4-BE49-F238E27FC236}">
                <a16:creationId xmlns:a16="http://schemas.microsoft.com/office/drawing/2014/main" id="{9C7DEB42-5C26-E027-BDEE-FA6E0D98EDA5}"/>
              </a:ext>
            </a:extLst>
          </p:cNvPr>
          <p:cNvPicPr>
            <a:picLocks noChangeAspect="1"/>
          </p:cNvPicPr>
          <p:nvPr/>
        </p:nvPicPr>
        <p:blipFill rotWithShape="1">
          <a:blip r:embed="rId4"/>
          <a:srcRect r="48723"/>
          <a:stretch/>
        </p:blipFill>
        <p:spPr>
          <a:xfrm>
            <a:off x="6096000" y="3832237"/>
            <a:ext cx="5419210" cy="946995"/>
          </a:xfrm>
          <a:prstGeom prst="rect">
            <a:avLst/>
          </a:prstGeom>
          <a:ln>
            <a:solidFill>
              <a:schemeClr val="tx1"/>
            </a:solidFill>
          </a:ln>
        </p:spPr>
      </p:pic>
      <p:sp>
        <p:nvSpPr>
          <p:cNvPr id="6" name="Content Placeholder 4">
            <a:extLst>
              <a:ext uri="{FF2B5EF4-FFF2-40B4-BE49-F238E27FC236}">
                <a16:creationId xmlns:a16="http://schemas.microsoft.com/office/drawing/2014/main" id="{57E7316C-0461-59D5-180B-1AE251CDFDFD}"/>
              </a:ext>
            </a:extLst>
          </p:cNvPr>
          <p:cNvSpPr txBox="1">
            <a:spLocks/>
          </p:cNvSpPr>
          <p:nvPr/>
        </p:nvSpPr>
        <p:spPr>
          <a:xfrm>
            <a:off x="770010" y="1825625"/>
            <a:ext cx="532599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‘AVG()’ function could get the mean of the chose column.</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Use ‘AS’ to give the calculated column a alias.</a:t>
            </a:r>
          </a:p>
        </p:txBody>
      </p:sp>
      <p:sp>
        <p:nvSpPr>
          <p:cNvPr id="7" name="Text Placeholder 2">
            <a:extLst>
              <a:ext uri="{FF2B5EF4-FFF2-40B4-BE49-F238E27FC236}">
                <a16:creationId xmlns:a16="http://schemas.microsoft.com/office/drawing/2014/main" id="{B28E86F8-48B3-153E-331E-7578BEF43B15}"/>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https://github.com/Paul60209/Space-Y/blob/main/4_EDA%20with%20SQL.ipynb</a:t>
            </a:r>
            <a:endParaRPr lang="en-US" sz="1800" i="1" dirty="0"/>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00179" y="1787350"/>
            <a:ext cx="7508529" cy="231486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SpaceX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SQL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Folium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5" name="Content Placeholder 2">
            <a:extLst>
              <a:ext uri="{FF2B5EF4-FFF2-40B4-BE49-F238E27FC236}">
                <a16:creationId xmlns:a16="http://schemas.microsoft.com/office/drawing/2014/main" id="{EDD47DF5-790C-FB93-DA6A-2EB8032CB408}"/>
              </a:ext>
            </a:extLst>
          </p:cNvPr>
          <p:cNvSpPr txBox="1">
            <a:spLocks/>
          </p:cNvSpPr>
          <p:nvPr/>
        </p:nvSpPr>
        <p:spPr>
          <a:xfrm>
            <a:off x="900180" y="4246722"/>
            <a:ext cx="5481766" cy="218048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a:t>
            </a:r>
          </a:p>
          <a:p>
            <a:pPr lvl="1">
              <a:lnSpc>
                <a:spcPct val="100000"/>
              </a:lnSpc>
              <a:spcBef>
                <a:spcPts val="1400"/>
              </a:spcBef>
            </a:pPr>
            <a:r>
              <a:rPr lang="en-US" sz="1800" dirty="0">
                <a:solidFill>
                  <a:schemeClr val="accent3">
                    <a:lumMod val="25000"/>
                  </a:schemeClr>
                </a:solidFill>
                <a:latin typeface="Abadi" panose="020B0604020104020204" pitchFamily="34" charset="0"/>
              </a:rPr>
              <a:t>Screenshot of folium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683286"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We used ‘MIN()’ function to find the first successful date, and the date is Jan. 5</a:t>
            </a:r>
            <a:r>
              <a:rPr lang="en-US" sz="2000" baseline="30000" dirty="0">
                <a:solidFill>
                  <a:schemeClr val="accent3">
                    <a:lumMod val="25000"/>
                  </a:schemeClr>
                </a:solidFill>
                <a:latin typeface="Abadi"/>
              </a:rPr>
              <a:t>th </a:t>
            </a:r>
            <a:r>
              <a:rPr lang="en-US" sz="2000" dirty="0">
                <a:solidFill>
                  <a:schemeClr val="accent3">
                    <a:lumMod val="25000"/>
                  </a:schemeClr>
                </a:solidFill>
                <a:latin typeface="Abadi"/>
              </a:rPr>
              <a:t>2017.</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First Successful Ground Landing Date</a:t>
            </a:r>
          </a:p>
        </p:txBody>
      </p:sp>
      <p:pic>
        <p:nvPicPr>
          <p:cNvPr id="6" name="圖片 5">
            <a:extLst>
              <a:ext uri="{FF2B5EF4-FFF2-40B4-BE49-F238E27FC236}">
                <a16:creationId xmlns:a16="http://schemas.microsoft.com/office/drawing/2014/main" id="{659DC372-4B93-0121-81D4-CA3FA578ED3E}"/>
              </a:ext>
            </a:extLst>
          </p:cNvPr>
          <p:cNvPicPr>
            <a:picLocks noChangeAspect="1"/>
          </p:cNvPicPr>
          <p:nvPr/>
        </p:nvPicPr>
        <p:blipFill>
          <a:blip r:embed="rId3"/>
          <a:stretch>
            <a:fillRect/>
          </a:stretch>
        </p:blipFill>
        <p:spPr>
          <a:xfrm>
            <a:off x="6453296" y="1894129"/>
            <a:ext cx="4867786" cy="1108114"/>
          </a:xfrm>
          <a:prstGeom prst="rect">
            <a:avLst/>
          </a:prstGeom>
          <a:ln>
            <a:solidFill>
              <a:schemeClr val="tx1"/>
            </a:solidFill>
          </a:ln>
        </p:spPr>
      </p:pic>
      <p:pic>
        <p:nvPicPr>
          <p:cNvPr id="10" name="圖片 9">
            <a:extLst>
              <a:ext uri="{FF2B5EF4-FFF2-40B4-BE49-F238E27FC236}">
                <a16:creationId xmlns:a16="http://schemas.microsoft.com/office/drawing/2014/main" id="{D65B1BF0-34F5-B205-0A4E-00421DDF32D0}"/>
              </a:ext>
            </a:extLst>
          </p:cNvPr>
          <p:cNvPicPr>
            <a:picLocks noChangeAspect="1"/>
          </p:cNvPicPr>
          <p:nvPr/>
        </p:nvPicPr>
        <p:blipFill rotWithShape="1">
          <a:blip r:embed="rId4"/>
          <a:srcRect r="17004"/>
          <a:stretch/>
        </p:blipFill>
        <p:spPr>
          <a:xfrm>
            <a:off x="6453297" y="3469897"/>
            <a:ext cx="4867786" cy="771722"/>
          </a:xfrm>
          <a:prstGeom prst="rect">
            <a:avLst/>
          </a:prstGeom>
          <a:ln>
            <a:solidFill>
              <a:schemeClr val="tx1"/>
            </a:solidFill>
          </a:ln>
        </p:spPr>
      </p:pic>
      <p:sp>
        <p:nvSpPr>
          <p:cNvPr id="7" name="Text Placeholder 2">
            <a:extLst>
              <a:ext uri="{FF2B5EF4-FFF2-40B4-BE49-F238E27FC236}">
                <a16:creationId xmlns:a16="http://schemas.microsoft.com/office/drawing/2014/main" id="{C102BC0E-2D75-4B12-DF13-F007EDE63331}"/>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https://github.com/Paul60209/Space-Y/blob/main/4_EDA%20with%20SQL.ipynb</a:t>
            </a:r>
            <a:endParaRPr lang="en-US" sz="1800" i="1" dirty="0"/>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735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 ‘WHERE’ to find the results which is matched our criteria.</a:t>
            </a:r>
          </a:p>
          <a:p>
            <a:pPr>
              <a:lnSpc>
                <a:spcPct val="100000"/>
              </a:lnSpc>
              <a:spcBef>
                <a:spcPts val="1400"/>
              </a:spcBef>
            </a:pPr>
            <a:r>
              <a:rPr lang="en-US" sz="2200" dirty="0">
                <a:solidFill>
                  <a:schemeClr val="accent3">
                    <a:lumMod val="25000"/>
                  </a:schemeClr>
                </a:solidFill>
                <a:latin typeface="Abadi"/>
              </a:rPr>
              <a:t>When we have multiple criteria, we could use ‘AND’, ‘OR’ to connect our criteria in different logic.</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Successful Drone Ship Landing with Payload between 4000 and 6000</a:t>
            </a:r>
          </a:p>
        </p:txBody>
      </p:sp>
      <p:pic>
        <p:nvPicPr>
          <p:cNvPr id="3" name="圖片 2">
            <a:extLst>
              <a:ext uri="{FF2B5EF4-FFF2-40B4-BE49-F238E27FC236}">
                <a16:creationId xmlns:a16="http://schemas.microsoft.com/office/drawing/2014/main" id="{CBCE831F-0DBD-93A7-4687-7AF6F8117B72}"/>
              </a:ext>
            </a:extLst>
          </p:cNvPr>
          <p:cNvPicPr>
            <a:picLocks noChangeAspect="1"/>
          </p:cNvPicPr>
          <p:nvPr/>
        </p:nvPicPr>
        <p:blipFill>
          <a:blip r:embed="rId3"/>
          <a:stretch>
            <a:fillRect/>
          </a:stretch>
        </p:blipFill>
        <p:spPr>
          <a:xfrm>
            <a:off x="6096000" y="1881188"/>
            <a:ext cx="4554888" cy="1220987"/>
          </a:xfrm>
          <a:prstGeom prst="rect">
            <a:avLst/>
          </a:prstGeom>
          <a:ln>
            <a:solidFill>
              <a:schemeClr val="tx1"/>
            </a:solidFill>
          </a:ln>
        </p:spPr>
      </p:pic>
      <p:pic>
        <p:nvPicPr>
          <p:cNvPr id="7" name="圖片 6">
            <a:extLst>
              <a:ext uri="{FF2B5EF4-FFF2-40B4-BE49-F238E27FC236}">
                <a16:creationId xmlns:a16="http://schemas.microsoft.com/office/drawing/2014/main" id="{43A34EB2-9771-59A3-84AF-F6E62005AC4E}"/>
              </a:ext>
            </a:extLst>
          </p:cNvPr>
          <p:cNvPicPr>
            <a:picLocks noChangeAspect="1"/>
          </p:cNvPicPr>
          <p:nvPr/>
        </p:nvPicPr>
        <p:blipFill rotWithShape="1">
          <a:blip r:embed="rId4"/>
          <a:srcRect r="23546"/>
          <a:stretch/>
        </p:blipFill>
        <p:spPr>
          <a:xfrm>
            <a:off x="6096000" y="3429000"/>
            <a:ext cx="4554889" cy="1584686"/>
          </a:xfrm>
          <a:prstGeom prst="rect">
            <a:avLst/>
          </a:prstGeom>
          <a:ln>
            <a:solidFill>
              <a:schemeClr val="tx1"/>
            </a:solidFill>
          </a:ln>
        </p:spPr>
      </p:pic>
      <p:sp>
        <p:nvSpPr>
          <p:cNvPr id="9" name="Text Placeholder 2">
            <a:extLst>
              <a:ext uri="{FF2B5EF4-FFF2-40B4-BE49-F238E27FC236}">
                <a16:creationId xmlns:a16="http://schemas.microsoft.com/office/drawing/2014/main" id="{6CAD2E34-641F-0529-4695-E9215D6E3E31}"/>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https://github.com/Paul60209/Space-Y/blob/main/4_EDA%20with%20SQL.ipynb</a:t>
            </a:r>
            <a:endParaRPr lang="en-US" sz="1800" i="1"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could use ‘COUNT()’ function to find Number of Outcome.</a:t>
            </a:r>
          </a:p>
          <a:p>
            <a:pPr>
              <a:lnSpc>
                <a:spcPct val="100000"/>
              </a:lnSpc>
              <a:spcBef>
                <a:spcPts val="1400"/>
              </a:spcBef>
            </a:pPr>
            <a:r>
              <a:rPr lang="en-US" sz="2200" dirty="0">
                <a:solidFill>
                  <a:schemeClr val="accent3">
                    <a:lumMod val="25000"/>
                  </a:schemeClr>
                </a:solidFill>
                <a:latin typeface="Abadi" panose="020B0604020104020204" pitchFamily="34" charset="0"/>
              </a:rPr>
              <a:t>Then use ‘GROUP BY’ to aggregate Outcome into sole type of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Total Number of Successful and Failure Mission Outcomes</a:t>
            </a:r>
          </a:p>
        </p:txBody>
      </p:sp>
      <p:pic>
        <p:nvPicPr>
          <p:cNvPr id="6" name="圖片 5">
            <a:extLst>
              <a:ext uri="{FF2B5EF4-FFF2-40B4-BE49-F238E27FC236}">
                <a16:creationId xmlns:a16="http://schemas.microsoft.com/office/drawing/2014/main" id="{8D7B64D1-CB08-3198-A1F1-F70F4101A956}"/>
              </a:ext>
            </a:extLst>
          </p:cNvPr>
          <p:cNvPicPr>
            <a:picLocks noChangeAspect="1"/>
          </p:cNvPicPr>
          <p:nvPr/>
        </p:nvPicPr>
        <p:blipFill>
          <a:blip r:embed="rId3"/>
          <a:stretch>
            <a:fillRect/>
          </a:stretch>
        </p:blipFill>
        <p:spPr>
          <a:xfrm>
            <a:off x="6096000" y="1881188"/>
            <a:ext cx="5238001" cy="901161"/>
          </a:xfrm>
          <a:prstGeom prst="rect">
            <a:avLst/>
          </a:prstGeom>
          <a:ln>
            <a:solidFill>
              <a:schemeClr val="tx1"/>
            </a:solidFill>
          </a:ln>
        </p:spPr>
      </p:pic>
      <p:pic>
        <p:nvPicPr>
          <p:cNvPr id="8" name="圖片 7">
            <a:extLst>
              <a:ext uri="{FF2B5EF4-FFF2-40B4-BE49-F238E27FC236}">
                <a16:creationId xmlns:a16="http://schemas.microsoft.com/office/drawing/2014/main" id="{3F0E9942-210E-41BC-A75B-31EF74B54303}"/>
              </a:ext>
            </a:extLst>
          </p:cNvPr>
          <p:cNvPicPr>
            <a:picLocks noChangeAspect="1"/>
          </p:cNvPicPr>
          <p:nvPr/>
        </p:nvPicPr>
        <p:blipFill rotWithShape="1">
          <a:blip r:embed="rId4"/>
          <a:srcRect r="6376"/>
          <a:stretch/>
        </p:blipFill>
        <p:spPr>
          <a:xfrm>
            <a:off x="6096000" y="2984906"/>
            <a:ext cx="5238003" cy="1736614"/>
          </a:xfrm>
          <a:prstGeom prst="rect">
            <a:avLst/>
          </a:prstGeom>
          <a:ln>
            <a:solidFill>
              <a:schemeClr val="tx1"/>
            </a:solidFill>
          </a:ln>
        </p:spPr>
      </p:pic>
      <p:sp>
        <p:nvSpPr>
          <p:cNvPr id="7" name="Text Placeholder 2">
            <a:extLst>
              <a:ext uri="{FF2B5EF4-FFF2-40B4-BE49-F238E27FC236}">
                <a16:creationId xmlns:a16="http://schemas.microsoft.com/office/drawing/2014/main" id="{A538EBE2-8BF6-9156-91DA-FE7E1C5462FA}"/>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https://github.com/Paul60209/Space-Y/blob/main/4_EDA%20with%20SQL.ipynb</a:t>
            </a:r>
            <a:endParaRPr lang="en-US" sz="1800" i="1" dirty="0"/>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60160" y="1825625"/>
            <a:ext cx="437896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 ‘subquery’ skill to find the max of payload first.</a:t>
            </a:r>
          </a:p>
          <a:p>
            <a:pPr>
              <a:lnSpc>
                <a:spcPct val="100000"/>
              </a:lnSpc>
              <a:spcBef>
                <a:spcPts val="1400"/>
              </a:spcBef>
            </a:pPr>
            <a:r>
              <a:rPr lang="en-US" sz="2200" dirty="0">
                <a:solidFill>
                  <a:schemeClr val="accent3">
                    <a:lumMod val="25000"/>
                  </a:schemeClr>
                </a:solidFill>
                <a:latin typeface="Abadi" panose="020B0604020104020204" pitchFamily="34" charset="0"/>
              </a:rPr>
              <a:t>We select our data again and insert the subquery in our WHERE</a:t>
            </a:r>
            <a:r>
              <a:rPr lang="zh-TW" altLang="en-US" sz="2200" dirty="0">
                <a:solidFill>
                  <a:schemeClr val="accent3">
                    <a:lumMod val="25000"/>
                  </a:schemeClr>
                </a:solidFill>
                <a:latin typeface="Abadi" panose="020B0604020104020204" pitchFamily="34" charset="0"/>
              </a:rPr>
              <a:t> </a:t>
            </a:r>
            <a:r>
              <a:rPr lang="en-US" altLang="zh-TW" sz="2200" dirty="0">
                <a:solidFill>
                  <a:schemeClr val="accent3">
                    <a:lumMod val="25000"/>
                  </a:schemeClr>
                </a:solidFill>
                <a:latin typeface="Abadi" panose="020B0604020104020204" pitchFamily="34" charset="0"/>
              </a:rPr>
              <a:t>clause.</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Boosters Carried Maximum Payload</a:t>
            </a:r>
          </a:p>
        </p:txBody>
      </p:sp>
      <p:pic>
        <p:nvPicPr>
          <p:cNvPr id="6" name="圖片 5">
            <a:extLst>
              <a:ext uri="{FF2B5EF4-FFF2-40B4-BE49-F238E27FC236}">
                <a16:creationId xmlns:a16="http://schemas.microsoft.com/office/drawing/2014/main" id="{F03D3FAF-A7F6-7085-7845-AA3580E28A16}"/>
              </a:ext>
            </a:extLst>
          </p:cNvPr>
          <p:cNvPicPr>
            <a:picLocks noChangeAspect="1"/>
          </p:cNvPicPr>
          <p:nvPr/>
        </p:nvPicPr>
        <p:blipFill>
          <a:blip r:embed="rId3"/>
          <a:stretch>
            <a:fillRect/>
          </a:stretch>
        </p:blipFill>
        <p:spPr>
          <a:xfrm>
            <a:off x="817618" y="1533863"/>
            <a:ext cx="5319221" cy="754445"/>
          </a:xfrm>
          <a:prstGeom prst="rect">
            <a:avLst/>
          </a:prstGeom>
          <a:ln>
            <a:solidFill>
              <a:schemeClr val="tx1"/>
            </a:solidFill>
          </a:ln>
        </p:spPr>
      </p:pic>
      <p:pic>
        <p:nvPicPr>
          <p:cNvPr id="8" name="圖片 7">
            <a:extLst>
              <a:ext uri="{FF2B5EF4-FFF2-40B4-BE49-F238E27FC236}">
                <a16:creationId xmlns:a16="http://schemas.microsoft.com/office/drawing/2014/main" id="{2546E592-CB40-0BCF-D11B-824587EBDB4B}"/>
              </a:ext>
            </a:extLst>
          </p:cNvPr>
          <p:cNvPicPr>
            <a:picLocks noChangeAspect="1"/>
          </p:cNvPicPr>
          <p:nvPr/>
        </p:nvPicPr>
        <p:blipFill rotWithShape="1">
          <a:blip r:embed="rId4"/>
          <a:srcRect r="6056"/>
          <a:stretch/>
        </p:blipFill>
        <p:spPr>
          <a:xfrm>
            <a:off x="817619" y="2373700"/>
            <a:ext cx="5319220" cy="3711262"/>
          </a:xfrm>
          <a:prstGeom prst="rect">
            <a:avLst/>
          </a:prstGeom>
          <a:ln>
            <a:solidFill>
              <a:schemeClr val="tx1"/>
            </a:solidFill>
          </a:ln>
        </p:spPr>
      </p:pic>
      <p:sp>
        <p:nvSpPr>
          <p:cNvPr id="7" name="Text Placeholder 2">
            <a:extLst>
              <a:ext uri="{FF2B5EF4-FFF2-40B4-BE49-F238E27FC236}">
                <a16:creationId xmlns:a16="http://schemas.microsoft.com/office/drawing/2014/main" id="{C272213F-01B1-06C1-4C10-F2DDCEFDDE5D}"/>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https://github.com/Paul60209/Space-Y/blob/main/4_EDA%20with%20SQL.ipynb</a:t>
            </a:r>
            <a:endParaRPr lang="en-US" sz="1800" i="1" dirty="0"/>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00870" cy="4351338"/>
          </a:xfrm>
          <a:prstGeom prst="rect">
            <a:avLst/>
          </a:prstGeom>
        </p:spPr>
        <p:txBody>
          <a:bodyPr lIns="91440" tIns="45720" rIns="91440" bIns="45720" anchor="t">
            <a:normAutofit/>
          </a:bodyPr>
          <a:lstStyle/>
          <a:p>
            <a:pPr>
              <a:lnSpc>
                <a:spcPct val="100000"/>
              </a:lnSpc>
              <a:spcBef>
                <a:spcPts val="1400"/>
              </a:spcBef>
            </a:pPr>
            <a:r>
              <a:rPr lang="en-US" altLang="zh-TW" sz="2000" dirty="0">
                <a:solidFill>
                  <a:schemeClr val="accent3">
                    <a:lumMod val="25000"/>
                  </a:schemeClr>
                </a:solidFill>
                <a:latin typeface="Abadi"/>
              </a:rPr>
              <a:t>First step, we use ‘SUBSTRING’ to get Month from Date.</a:t>
            </a:r>
          </a:p>
          <a:p>
            <a:pPr>
              <a:lnSpc>
                <a:spcPct val="100000"/>
              </a:lnSpc>
              <a:spcBef>
                <a:spcPts val="1400"/>
              </a:spcBef>
            </a:pPr>
            <a:r>
              <a:rPr lang="en-US" altLang="zh-TW" sz="2000" dirty="0">
                <a:solidFill>
                  <a:schemeClr val="accent3">
                    <a:lumMod val="25000"/>
                  </a:schemeClr>
                </a:solidFill>
                <a:latin typeface="Abadi"/>
              </a:rPr>
              <a:t>Find the Year in 2015 by using ‘SUBSTRING’ again.</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2015 Launch Records</a:t>
            </a:r>
          </a:p>
        </p:txBody>
      </p:sp>
      <p:pic>
        <p:nvPicPr>
          <p:cNvPr id="6" name="圖片 5">
            <a:extLst>
              <a:ext uri="{FF2B5EF4-FFF2-40B4-BE49-F238E27FC236}">
                <a16:creationId xmlns:a16="http://schemas.microsoft.com/office/drawing/2014/main" id="{F47C6500-9303-8C97-5980-2DBB26C178BC}"/>
              </a:ext>
            </a:extLst>
          </p:cNvPr>
          <p:cNvPicPr>
            <a:picLocks noChangeAspect="1"/>
          </p:cNvPicPr>
          <p:nvPr/>
        </p:nvPicPr>
        <p:blipFill>
          <a:blip r:embed="rId3"/>
          <a:stretch>
            <a:fillRect/>
          </a:stretch>
        </p:blipFill>
        <p:spPr>
          <a:xfrm>
            <a:off x="6096000" y="1881188"/>
            <a:ext cx="3917019" cy="1371719"/>
          </a:xfrm>
          <a:prstGeom prst="rect">
            <a:avLst/>
          </a:prstGeom>
          <a:ln>
            <a:solidFill>
              <a:schemeClr val="tx1"/>
            </a:solidFill>
          </a:ln>
        </p:spPr>
      </p:pic>
      <p:pic>
        <p:nvPicPr>
          <p:cNvPr id="8" name="圖片 7">
            <a:extLst>
              <a:ext uri="{FF2B5EF4-FFF2-40B4-BE49-F238E27FC236}">
                <a16:creationId xmlns:a16="http://schemas.microsoft.com/office/drawing/2014/main" id="{EA6E6994-A23C-BC7A-DED0-B4BFAF77D62D}"/>
              </a:ext>
            </a:extLst>
          </p:cNvPr>
          <p:cNvPicPr>
            <a:picLocks noChangeAspect="1"/>
          </p:cNvPicPr>
          <p:nvPr/>
        </p:nvPicPr>
        <p:blipFill rotWithShape="1">
          <a:blip r:embed="rId4"/>
          <a:srcRect r="21766"/>
          <a:stretch/>
        </p:blipFill>
        <p:spPr>
          <a:xfrm>
            <a:off x="6096000" y="3766841"/>
            <a:ext cx="3917019" cy="800169"/>
          </a:xfrm>
          <a:prstGeom prst="rect">
            <a:avLst/>
          </a:prstGeom>
          <a:ln>
            <a:solidFill>
              <a:schemeClr val="tx1"/>
            </a:solidFill>
          </a:ln>
        </p:spPr>
      </p:pic>
      <p:sp>
        <p:nvSpPr>
          <p:cNvPr id="7" name="Text Placeholder 2">
            <a:extLst>
              <a:ext uri="{FF2B5EF4-FFF2-40B4-BE49-F238E27FC236}">
                <a16:creationId xmlns:a16="http://schemas.microsoft.com/office/drawing/2014/main" id="{22AF59E9-DC1D-9F42-BE49-2B31F1E5C7BA}"/>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https://github.com/Paul60209/Space-Y/blob/main/4_EDA%20with%20SQL.ipynb</a:t>
            </a:r>
            <a:endParaRPr lang="en-US" sz="1800" i="1" dirty="0"/>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9374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We use ‘GROUP BY’ to aggregate the Date data, and ‘ORDER BY’, ‘DESC’ to show result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Rank Landing Outcomes Between 2010-06-04 and 2017-03-20</a:t>
            </a:r>
          </a:p>
        </p:txBody>
      </p:sp>
      <p:pic>
        <p:nvPicPr>
          <p:cNvPr id="6" name="圖片 5">
            <a:extLst>
              <a:ext uri="{FF2B5EF4-FFF2-40B4-BE49-F238E27FC236}">
                <a16:creationId xmlns:a16="http://schemas.microsoft.com/office/drawing/2014/main" id="{AE53172A-C513-1B36-7FD8-59F5AE40AA34}"/>
              </a:ext>
            </a:extLst>
          </p:cNvPr>
          <p:cNvPicPr>
            <a:picLocks noChangeAspect="1"/>
          </p:cNvPicPr>
          <p:nvPr/>
        </p:nvPicPr>
        <p:blipFill>
          <a:blip r:embed="rId3"/>
          <a:stretch>
            <a:fillRect/>
          </a:stretch>
        </p:blipFill>
        <p:spPr>
          <a:xfrm>
            <a:off x="929234" y="3038387"/>
            <a:ext cx="4671465" cy="1371719"/>
          </a:xfrm>
          <a:prstGeom prst="rect">
            <a:avLst/>
          </a:prstGeom>
          <a:solidFill>
            <a:srgbClr val="483698"/>
          </a:solidFill>
          <a:ln>
            <a:solidFill>
              <a:schemeClr val="tx1"/>
            </a:solidFill>
          </a:ln>
        </p:spPr>
      </p:pic>
      <p:pic>
        <p:nvPicPr>
          <p:cNvPr id="17" name="圖片 16">
            <a:extLst>
              <a:ext uri="{FF2B5EF4-FFF2-40B4-BE49-F238E27FC236}">
                <a16:creationId xmlns:a16="http://schemas.microsoft.com/office/drawing/2014/main" id="{B12BA317-F959-4AC0-C21F-41F74D981DCA}"/>
              </a:ext>
            </a:extLst>
          </p:cNvPr>
          <p:cNvPicPr>
            <a:picLocks noChangeAspect="1"/>
          </p:cNvPicPr>
          <p:nvPr/>
        </p:nvPicPr>
        <p:blipFill>
          <a:blip r:embed="rId4"/>
          <a:srcRect b="5911"/>
          <a:stretch>
            <a:fillRect/>
          </a:stretch>
        </p:blipFill>
        <p:spPr>
          <a:xfrm>
            <a:off x="7007744" y="2660569"/>
            <a:ext cx="1707028" cy="3499073"/>
          </a:xfrm>
          <a:custGeom>
            <a:avLst/>
            <a:gdLst>
              <a:gd name="connsiteX0" fmla="*/ 0 w 1707028"/>
              <a:gd name="connsiteY0" fmla="*/ 0 h 3499073"/>
              <a:gd name="connsiteX1" fmla="*/ 1707028 w 1707028"/>
              <a:gd name="connsiteY1" fmla="*/ 0 h 3499073"/>
              <a:gd name="connsiteX2" fmla="*/ 1707028 w 1707028"/>
              <a:gd name="connsiteY2" fmla="*/ 3164249 h 3499073"/>
              <a:gd name="connsiteX3" fmla="*/ 1630590 w 1707028"/>
              <a:gd name="connsiteY3" fmla="*/ 3133008 h 3499073"/>
              <a:gd name="connsiteX4" fmla="*/ 1320963 w 1707028"/>
              <a:gd name="connsiteY4" fmla="*/ 3075446 h 3499073"/>
              <a:gd name="connsiteX5" fmla="*/ 776878 w 1707028"/>
              <a:gd name="connsiteY5" fmla="*/ 3264250 h 3499073"/>
              <a:gd name="connsiteX6" fmla="*/ 229712 w 1707028"/>
              <a:gd name="connsiteY6" fmla="*/ 3499073 h 3499073"/>
              <a:gd name="connsiteX7" fmla="*/ 15022 w 1707028"/>
              <a:gd name="connsiteY7" fmla="*/ 3463543 h 3499073"/>
              <a:gd name="connsiteX8" fmla="*/ 0 w 1707028"/>
              <a:gd name="connsiteY8" fmla="*/ 3457693 h 3499073"/>
              <a:gd name="connsiteX9" fmla="*/ 0 w 1707028"/>
              <a:gd name="connsiteY9" fmla="*/ 0 h 349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7028" h="3499073">
                <a:moveTo>
                  <a:pt x="0" y="0"/>
                </a:moveTo>
                <a:lnTo>
                  <a:pt x="1707028" y="0"/>
                </a:lnTo>
                <a:lnTo>
                  <a:pt x="1707028" y="3164249"/>
                </a:lnTo>
                <a:lnTo>
                  <a:pt x="1630590" y="3133008"/>
                </a:lnTo>
                <a:cubicBezTo>
                  <a:pt x="1541688" y="3100836"/>
                  <a:pt x="1434947" y="3075446"/>
                  <a:pt x="1320963" y="3075446"/>
                </a:cubicBezTo>
                <a:cubicBezTo>
                  <a:pt x="1017006" y="3075446"/>
                  <a:pt x="958680" y="3193643"/>
                  <a:pt x="776878" y="3264250"/>
                </a:cubicBezTo>
                <a:cubicBezTo>
                  <a:pt x="595076" y="3334857"/>
                  <a:pt x="533669" y="3499073"/>
                  <a:pt x="229712" y="3499073"/>
                </a:cubicBezTo>
                <a:cubicBezTo>
                  <a:pt x="153723" y="3499073"/>
                  <a:pt x="81145" y="3484913"/>
                  <a:pt x="15022" y="3463543"/>
                </a:cubicBezTo>
                <a:lnTo>
                  <a:pt x="0" y="3457693"/>
                </a:lnTo>
                <a:lnTo>
                  <a:pt x="0" y="0"/>
                </a:lnTo>
                <a:close/>
              </a:path>
            </a:pathLst>
          </a:custGeom>
          <a:solidFill>
            <a:srgbClr val="483698"/>
          </a:solidFill>
          <a:ln>
            <a:solidFill>
              <a:schemeClr val="tx1"/>
            </a:solidFill>
          </a:ln>
        </p:spPr>
      </p:pic>
      <p:pic>
        <p:nvPicPr>
          <p:cNvPr id="16" name="圖片 15">
            <a:extLst>
              <a:ext uri="{FF2B5EF4-FFF2-40B4-BE49-F238E27FC236}">
                <a16:creationId xmlns:a16="http://schemas.microsoft.com/office/drawing/2014/main" id="{68AF7B82-0172-54D2-78FD-004278447728}"/>
              </a:ext>
            </a:extLst>
          </p:cNvPr>
          <p:cNvPicPr>
            <a:picLocks noChangeAspect="1"/>
          </p:cNvPicPr>
          <p:nvPr/>
        </p:nvPicPr>
        <p:blipFill>
          <a:blip r:embed="rId4"/>
          <a:srcRect l="100000" t="85086" r="-9979" b="9008"/>
          <a:stretch>
            <a:fillRect/>
          </a:stretch>
        </p:blipFill>
        <p:spPr>
          <a:xfrm>
            <a:off x="9345846" y="5419667"/>
            <a:ext cx="170346" cy="219648"/>
          </a:xfrm>
          <a:custGeom>
            <a:avLst/>
            <a:gdLst>
              <a:gd name="connsiteX0" fmla="*/ 0 w 170346"/>
              <a:gd name="connsiteY0" fmla="*/ 0 h 219648"/>
              <a:gd name="connsiteX1" fmla="*/ 6124 w 170346"/>
              <a:gd name="connsiteY1" fmla="*/ 2503 h 219648"/>
              <a:gd name="connsiteX2" fmla="*/ 170346 w 170346"/>
              <a:gd name="connsiteY2" fmla="*/ 100001 h 219648"/>
              <a:gd name="connsiteX3" fmla="*/ 170346 w 170346"/>
              <a:gd name="connsiteY3" fmla="*/ 219648 h 219648"/>
              <a:gd name="connsiteX4" fmla="*/ 7665 w 170346"/>
              <a:gd name="connsiteY4" fmla="*/ 117036 h 219648"/>
              <a:gd name="connsiteX5" fmla="*/ 0 w 170346"/>
              <a:gd name="connsiteY5" fmla="*/ 113706 h 219648"/>
              <a:gd name="connsiteX6" fmla="*/ 0 w 170346"/>
              <a:gd name="connsiteY6" fmla="*/ 0 h 21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346" h="219648">
                <a:moveTo>
                  <a:pt x="0" y="0"/>
                </a:moveTo>
                <a:lnTo>
                  <a:pt x="6124" y="2503"/>
                </a:lnTo>
                <a:cubicBezTo>
                  <a:pt x="107232" y="48672"/>
                  <a:pt x="170346" y="95873"/>
                  <a:pt x="170346" y="100001"/>
                </a:cubicBezTo>
                <a:lnTo>
                  <a:pt x="170346" y="219648"/>
                </a:lnTo>
                <a:cubicBezTo>
                  <a:pt x="170346" y="215520"/>
                  <a:pt x="108003" y="165762"/>
                  <a:pt x="7665" y="117036"/>
                </a:cubicBezTo>
                <a:lnTo>
                  <a:pt x="0" y="113706"/>
                </a:lnTo>
                <a:lnTo>
                  <a:pt x="0" y="0"/>
                </a:lnTo>
                <a:close/>
              </a:path>
            </a:pathLst>
          </a:custGeom>
        </p:spPr>
      </p:pic>
      <p:pic>
        <p:nvPicPr>
          <p:cNvPr id="14" name="圖片 13">
            <a:extLst>
              <a:ext uri="{FF2B5EF4-FFF2-40B4-BE49-F238E27FC236}">
                <a16:creationId xmlns:a16="http://schemas.microsoft.com/office/drawing/2014/main" id="{CBBDB251-F8C8-4765-8F1A-485ADEB5E4FD}"/>
              </a:ext>
            </a:extLst>
          </p:cNvPr>
          <p:cNvPicPr>
            <a:picLocks noChangeAspect="1"/>
          </p:cNvPicPr>
          <p:nvPr/>
        </p:nvPicPr>
        <p:blipFill>
          <a:blip r:embed="rId4"/>
          <a:srcRect l="-18958" t="87775" r="100000" b="3980"/>
          <a:stretch>
            <a:fillRect/>
          </a:stretch>
        </p:blipFill>
        <p:spPr>
          <a:xfrm>
            <a:off x="7315200" y="5519668"/>
            <a:ext cx="323618" cy="306616"/>
          </a:xfrm>
          <a:custGeom>
            <a:avLst/>
            <a:gdLst>
              <a:gd name="connsiteX0" fmla="*/ 0 w 323618"/>
              <a:gd name="connsiteY0" fmla="*/ 0 h 306616"/>
              <a:gd name="connsiteX1" fmla="*/ 244678 w 323618"/>
              <a:gd name="connsiteY1" fmla="*/ 162700 h 306616"/>
              <a:gd name="connsiteX2" fmla="*/ 323618 w 323618"/>
              <a:gd name="connsiteY2" fmla="*/ 193443 h 306616"/>
              <a:gd name="connsiteX3" fmla="*/ 323618 w 323618"/>
              <a:gd name="connsiteY3" fmla="*/ 306616 h 306616"/>
              <a:gd name="connsiteX4" fmla="*/ 240465 w 323618"/>
              <a:gd name="connsiteY4" fmla="*/ 275354 h 306616"/>
              <a:gd name="connsiteX5" fmla="*/ 0 w 323618"/>
              <a:gd name="connsiteY5" fmla="*/ 119647 h 306616"/>
              <a:gd name="connsiteX6" fmla="*/ 0 w 323618"/>
              <a:gd name="connsiteY6" fmla="*/ 0 h 30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18" h="306616">
                <a:moveTo>
                  <a:pt x="0" y="0"/>
                </a:moveTo>
                <a:cubicBezTo>
                  <a:pt x="0" y="5160"/>
                  <a:pt x="97411" y="95598"/>
                  <a:pt x="244678" y="162700"/>
                </a:cubicBezTo>
                <a:lnTo>
                  <a:pt x="323618" y="193443"/>
                </a:lnTo>
                <a:lnTo>
                  <a:pt x="323618" y="306616"/>
                </a:lnTo>
                <a:lnTo>
                  <a:pt x="240465" y="275354"/>
                </a:lnTo>
                <a:cubicBezTo>
                  <a:pt x="95004" y="211249"/>
                  <a:pt x="0" y="124807"/>
                  <a:pt x="0" y="119647"/>
                </a:cubicBezTo>
                <a:lnTo>
                  <a:pt x="0" y="0"/>
                </a:lnTo>
                <a:close/>
              </a:path>
            </a:pathLst>
          </a:custGeom>
        </p:spPr>
      </p:pic>
      <p:sp>
        <p:nvSpPr>
          <p:cNvPr id="19" name="Text Placeholder 2">
            <a:extLst>
              <a:ext uri="{FF2B5EF4-FFF2-40B4-BE49-F238E27FC236}">
                <a16:creationId xmlns:a16="http://schemas.microsoft.com/office/drawing/2014/main" id="{B65A752A-B1D1-E77F-2457-C80D15D602F4}"/>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https://github.com/Paul60209/Space-Y/blob/main/8_Machine%20Learning%20Prediction.ipynb</a:t>
            </a:r>
            <a:endParaRPr lang="en-US" sz="1800" i="1" dirty="0"/>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in global map</a:t>
            </a:r>
          </a:p>
        </p:txBody>
      </p:sp>
      <p:pic>
        <p:nvPicPr>
          <p:cNvPr id="6" name="圖片 5">
            <a:extLst>
              <a:ext uri="{FF2B5EF4-FFF2-40B4-BE49-F238E27FC236}">
                <a16:creationId xmlns:a16="http://schemas.microsoft.com/office/drawing/2014/main" id="{9753FE98-8073-8D75-E5DC-12A04F7B5952}"/>
              </a:ext>
            </a:extLst>
          </p:cNvPr>
          <p:cNvPicPr>
            <a:picLocks noChangeAspect="1"/>
          </p:cNvPicPr>
          <p:nvPr/>
        </p:nvPicPr>
        <p:blipFill>
          <a:blip r:embed="rId4"/>
          <a:stretch>
            <a:fillRect/>
          </a:stretch>
        </p:blipFill>
        <p:spPr>
          <a:xfrm>
            <a:off x="770011" y="1727677"/>
            <a:ext cx="6127011" cy="3657917"/>
          </a:xfrm>
          <a:prstGeom prst="rect">
            <a:avLst/>
          </a:prstGeom>
          <a:ln>
            <a:solidFill>
              <a:schemeClr val="tx1"/>
            </a:solidFill>
          </a:ln>
        </p:spPr>
      </p:pic>
      <p:sp>
        <p:nvSpPr>
          <p:cNvPr id="7" name="Content Placeholder 4">
            <a:extLst>
              <a:ext uri="{FF2B5EF4-FFF2-40B4-BE49-F238E27FC236}">
                <a16:creationId xmlns:a16="http://schemas.microsoft.com/office/drawing/2014/main" id="{CAE4DD1E-73AC-E107-E284-C7581DE455B0}"/>
              </a:ext>
            </a:extLst>
          </p:cNvPr>
          <p:cNvSpPr txBox="1">
            <a:spLocks/>
          </p:cNvSpPr>
          <p:nvPr/>
        </p:nvSpPr>
        <p:spPr>
          <a:xfrm>
            <a:off x="7274560" y="1825625"/>
            <a:ext cx="401105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All SpaceX launch sites are in Florida and California in USA.</a:t>
            </a:r>
          </a:p>
        </p:txBody>
      </p:sp>
      <p:sp>
        <p:nvSpPr>
          <p:cNvPr id="9" name="Text Placeholder 2">
            <a:extLst>
              <a:ext uri="{FF2B5EF4-FFF2-40B4-BE49-F238E27FC236}">
                <a16:creationId xmlns:a16="http://schemas.microsoft.com/office/drawing/2014/main" id="{5193AC0C-5B03-01B5-224B-C13353247590}"/>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https://github.com/Paul60209/Space-Y/blob/main/6_Locations%20Analysis%20with%20Folium.ipynb</a:t>
            </a:r>
            <a:endParaRPr lang="en-US" sz="1800" i="1" dirty="0"/>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62F41639-0FFC-85F2-C2C9-47F7BA75D393}"/>
              </a:ext>
            </a:extLst>
          </p:cNvPr>
          <p:cNvSpPr/>
          <p:nvPr/>
        </p:nvSpPr>
        <p:spPr>
          <a:xfrm>
            <a:off x="1229360" y="1881188"/>
            <a:ext cx="4419600" cy="41443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success/failed launches for each</a:t>
            </a:r>
          </a:p>
        </p:txBody>
      </p:sp>
      <p:pic>
        <p:nvPicPr>
          <p:cNvPr id="4" name="圖片 3">
            <a:extLst>
              <a:ext uri="{FF2B5EF4-FFF2-40B4-BE49-F238E27FC236}">
                <a16:creationId xmlns:a16="http://schemas.microsoft.com/office/drawing/2014/main" id="{63BC5149-E699-A537-674E-169E20048483}"/>
              </a:ext>
            </a:extLst>
          </p:cNvPr>
          <p:cNvPicPr>
            <a:picLocks noChangeAspect="1"/>
          </p:cNvPicPr>
          <p:nvPr/>
        </p:nvPicPr>
        <p:blipFill>
          <a:blip r:embed="rId3"/>
          <a:stretch>
            <a:fillRect/>
          </a:stretch>
        </p:blipFill>
        <p:spPr>
          <a:xfrm>
            <a:off x="1320801" y="1962469"/>
            <a:ext cx="1992994" cy="1944754"/>
          </a:xfrm>
          <a:prstGeom prst="rect">
            <a:avLst/>
          </a:prstGeom>
          <a:ln>
            <a:solidFill>
              <a:schemeClr val="tx1"/>
            </a:solidFill>
          </a:ln>
        </p:spPr>
      </p:pic>
      <p:pic>
        <p:nvPicPr>
          <p:cNvPr id="7" name="圖片 6">
            <a:extLst>
              <a:ext uri="{FF2B5EF4-FFF2-40B4-BE49-F238E27FC236}">
                <a16:creationId xmlns:a16="http://schemas.microsoft.com/office/drawing/2014/main" id="{BA49C570-1512-E460-8639-0152ED67E489}"/>
              </a:ext>
            </a:extLst>
          </p:cNvPr>
          <p:cNvPicPr>
            <a:picLocks noChangeAspect="1"/>
          </p:cNvPicPr>
          <p:nvPr/>
        </p:nvPicPr>
        <p:blipFill rotWithShape="1">
          <a:blip r:embed="rId4"/>
          <a:srcRect l="15876" r="14576"/>
          <a:stretch/>
        </p:blipFill>
        <p:spPr>
          <a:xfrm>
            <a:off x="3415395" y="1962469"/>
            <a:ext cx="2140458" cy="1944754"/>
          </a:xfrm>
          <a:prstGeom prst="rect">
            <a:avLst/>
          </a:prstGeom>
          <a:ln>
            <a:solidFill>
              <a:schemeClr val="tx1"/>
            </a:solidFill>
          </a:ln>
        </p:spPr>
      </p:pic>
      <p:pic>
        <p:nvPicPr>
          <p:cNvPr id="10" name="圖片 9">
            <a:extLst>
              <a:ext uri="{FF2B5EF4-FFF2-40B4-BE49-F238E27FC236}">
                <a16:creationId xmlns:a16="http://schemas.microsoft.com/office/drawing/2014/main" id="{376AF441-7EEC-4C81-4FDC-DE670D627F63}"/>
              </a:ext>
            </a:extLst>
          </p:cNvPr>
          <p:cNvPicPr>
            <a:picLocks noChangeAspect="1"/>
          </p:cNvPicPr>
          <p:nvPr/>
        </p:nvPicPr>
        <p:blipFill rotWithShape="1">
          <a:blip r:embed="rId5"/>
          <a:srcRect l="28880" r="9850" b="19400"/>
          <a:stretch/>
        </p:blipFill>
        <p:spPr>
          <a:xfrm>
            <a:off x="1320801" y="4008824"/>
            <a:ext cx="1992994" cy="1944754"/>
          </a:xfrm>
          <a:prstGeom prst="rect">
            <a:avLst/>
          </a:prstGeom>
          <a:ln>
            <a:solidFill>
              <a:schemeClr val="tx1"/>
            </a:solidFill>
          </a:ln>
        </p:spPr>
      </p:pic>
      <p:pic>
        <p:nvPicPr>
          <p:cNvPr id="12" name="圖片 11">
            <a:extLst>
              <a:ext uri="{FF2B5EF4-FFF2-40B4-BE49-F238E27FC236}">
                <a16:creationId xmlns:a16="http://schemas.microsoft.com/office/drawing/2014/main" id="{C61CE3DF-0176-72A0-640C-8DF587FEDD31}"/>
              </a:ext>
            </a:extLst>
          </p:cNvPr>
          <p:cNvPicPr>
            <a:picLocks noChangeAspect="1"/>
          </p:cNvPicPr>
          <p:nvPr/>
        </p:nvPicPr>
        <p:blipFill>
          <a:blip r:embed="rId6"/>
          <a:stretch>
            <a:fillRect/>
          </a:stretch>
        </p:blipFill>
        <p:spPr>
          <a:xfrm>
            <a:off x="3415395" y="4008824"/>
            <a:ext cx="2140458" cy="1944755"/>
          </a:xfrm>
          <a:prstGeom prst="rect">
            <a:avLst/>
          </a:prstGeom>
          <a:ln>
            <a:solidFill>
              <a:schemeClr val="tx1"/>
            </a:solidFill>
          </a:ln>
        </p:spPr>
      </p:pic>
      <p:sp>
        <p:nvSpPr>
          <p:cNvPr id="14" name="Content Placeholder 4">
            <a:extLst>
              <a:ext uri="{FF2B5EF4-FFF2-40B4-BE49-F238E27FC236}">
                <a16:creationId xmlns:a16="http://schemas.microsoft.com/office/drawing/2014/main" id="{41F393D5-3EF5-6D9A-EE23-EFC0C706F519}"/>
              </a:ext>
            </a:extLst>
          </p:cNvPr>
          <p:cNvSpPr txBox="1">
            <a:spLocks/>
          </p:cNvSpPr>
          <p:nvPr/>
        </p:nvSpPr>
        <p:spPr>
          <a:xfrm>
            <a:off x="6451600" y="1825625"/>
            <a:ext cx="483401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number on the map are launch times and when we zoom in closer</a:t>
            </a:r>
            <a:r>
              <a:rPr lang="en-US" altLang="zh-TW" sz="2000" dirty="0">
                <a:solidFill>
                  <a:schemeClr val="accent3">
                    <a:lumMod val="25000"/>
                  </a:schemeClr>
                </a:solidFill>
                <a:latin typeface="Abadi" panose="020B0604020104020204" pitchFamily="34" charset="0"/>
              </a:rPr>
              <a:t>, the folium will separate the number in to two part.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If we click on the number, it would show the “</a:t>
            </a:r>
            <a:r>
              <a:rPr lang="en-US" sz="2000" dirty="0" err="1">
                <a:solidFill>
                  <a:schemeClr val="accent3">
                    <a:lumMod val="25000"/>
                  </a:schemeClr>
                </a:solidFill>
                <a:latin typeface="Abadi" panose="020B0604020104020204" pitchFamily="34" charset="0"/>
              </a:rPr>
              <a:t>i</a:t>
            </a:r>
            <a:r>
              <a:rPr lang="en-US" sz="2000" dirty="0">
                <a:solidFill>
                  <a:schemeClr val="accent3">
                    <a:lumMod val="25000"/>
                  </a:schemeClr>
                </a:solidFill>
                <a:latin typeface="Abadi" panose="020B0604020104020204" pitchFamily="34" charset="0"/>
              </a:rPr>
              <a:t>” icon in green and red, which means success or failed landing. </a:t>
            </a:r>
          </a:p>
        </p:txBody>
      </p:sp>
      <p:sp>
        <p:nvSpPr>
          <p:cNvPr id="16" name="Text Placeholder 2">
            <a:extLst>
              <a:ext uri="{FF2B5EF4-FFF2-40B4-BE49-F238E27FC236}">
                <a16:creationId xmlns:a16="http://schemas.microsoft.com/office/drawing/2014/main" id="{EDC5F899-FA67-7631-0ED8-976B86D40B94}"/>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7"/>
              </a:rPr>
              <a:t>https://github.com/Paul60209/Space-Y/blob/main/6_Locations%20Analysis%20with%20Folium.ipynb</a:t>
            </a:r>
            <a:endParaRPr lang="en-US" sz="1800" i="1" dirty="0"/>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to its proximities</a:t>
            </a:r>
          </a:p>
        </p:txBody>
      </p:sp>
      <p:pic>
        <p:nvPicPr>
          <p:cNvPr id="4" name="圖片 3">
            <a:extLst>
              <a:ext uri="{FF2B5EF4-FFF2-40B4-BE49-F238E27FC236}">
                <a16:creationId xmlns:a16="http://schemas.microsoft.com/office/drawing/2014/main" id="{C7EEB8CF-3176-D3E4-460E-58FCDCD0C555}"/>
              </a:ext>
            </a:extLst>
          </p:cNvPr>
          <p:cNvPicPr>
            <a:picLocks noChangeAspect="1"/>
          </p:cNvPicPr>
          <p:nvPr/>
        </p:nvPicPr>
        <p:blipFill>
          <a:blip r:embed="rId3"/>
          <a:stretch>
            <a:fillRect/>
          </a:stretch>
        </p:blipFill>
        <p:spPr>
          <a:xfrm>
            <a:off x="770011" y="1454468"/>
            <a:ext cx="5326842" cy="2293819"/>
          </a:xfrm>
          <a:prstGeom prst="rect">
            <a:avLst/>
          </a:prstGeom>
          <a:ln>
            <a:solidFill>
              <a:schemeClr val="tx1"/>
            </a:solidFill>
          </a:ln>
        </p:spPr>
      </p:pic>
      <p:pic>
        <p:nvPicPr>
          <p:cNvPr id="10" name="圖片 9">
            <a:extLst>
              <a:ext uri="{FF2B5EF4-FFF2-40B4-BE49-F238E27FC236}">
                <a16:creationId xmlns:a16="http://schemas.microsoft.com/office/drawing/2014/main" id="{95972C17-DEDD-9801-D40C-AB7092E5848E}"/>
              </a:ext>
            </a:extLst>
          </p:cNvPr>
          <p:cNvPicPr>
            <a:picLocks noChangeAspect="1"/>
          </p:cNvPicPr>
          <p:nvPr/>
        </p:nvPicPr>
        <p:blipFill>
          <a:blip r:embed="rId4"/>
          <a:stretch>
            <a:fillRect/>
          </a:stretch>
        </p:blipFill>
        <p:spPr>
          <a:xfrm>
            <a:off x="770011" y="3948661"/>
            <a:ext cx="5325432" cy="2051830"/>
          </a:xfrm>
          <a:prstGeom prst="rect">
            <a:avLst/>
          </a:prstGeom>
          <a:ln>
            <a:solidFill>
              <a:schemeClr val="tx1"/>
            </a:solidFill>
          </a:ln>
        </p:spPr>
      </p:pic>
      <p:sp>
        <p:nvSpPr>
          <p:cNvPr id="11" name="Content Placeholder 4">
            <a:extLst>
              <a:ext uri="{FF2B5EF4-FFF2-40B4-BE49-F238E27FC236}">
                <a16:creationId xmlns:a16="http://schemas.microsoft.com/office/drawing/2014/main" id="{631A0DA6-97A5-9053-8309-692EE61C2A34}"/>
              </a:ext>
            </a:extLst>
          </p:cNvPr>
          <p:cNvSpPr txBox="1">
            <a:spLocks/>
          </p:cNvSpPr>
          <p:nvPr/>
        </p:nvSpPr>
        <p:spPr>
          <a:xfrm>
            <a:off x="6451600" y="1825625"/>
            <a:ext cx="483401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also calculate the distances from launch site to its proximities(e.g. sea, railway, highway…</a:t>
            </a:r>
            <a:r>
              <a:rPr lang="en-US" sz="2000" dirty="0" err="1">
                <a:solidFill>
                  <a:schemeClr val="accent3">
                    <a:lumMod val="25000"/>
                  </a:schemeClr>
                </a:solidFill>
                <a:latin typeface="Abadi" panose="020B0604020104020204" pitchFamily="34" charset="0"/>
              </a:rPr>
              <a:t>etc</a:t>
            </a:r>
            <a:r>
              <a:rPr lang="en-US" sz="2000" dirty="0">
                <a:solidFill>
                  <a:schemeClr val="accent3">
                    <a:lumMod val="25000"/>
                  </a:schemeClr>
                </a:solidFill>
                <a:latin typeface="Abadi" panose="020B0604020104020204" pitchFamily="34" charset="0"/>
              </a:rPr>
              <a:t>)</a:t>
            </a:r>
          </a:p>
        </p:txBody>
      </p:sp>
      <p:sp>
        <p:nvSpPr>
          <p:cNvPr id="12" name="Text Placeholder 2">
            <a:extLst>
              <a:ext uri="{FF2B5EF4-FFF2-40B4-BE49-F238E27FC236}">
                <a16:creationId xmlns:a16="http://schemas.microsoft.com/office/drawing/2014/main" id="{BCCAFC7B-879A-028A-E41C-4C05140B79CC}"/>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https://github.com/Paul60209/Space-Y/blob/main/6_Locations%20Analysis%20with%20Folium.ipynb</a:t>
            </a:r>
            <a:endParaRPr lang="en-US" sz="1800" i="1" dirty="0"/>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04594"/>
            <a:ext cx="9373080" cy="5241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goal of this project is to create a data pipeline and machine learning models to predict whether the first stage of SpaceX would land successfully or not.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800100" lvl="1"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What features will impact on the landing success rate of first stage?</a:t>
            </a:r>
          </a:p>
          <a:p>
            <a:pPr marL="800100" lvl="1"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What the </a:t>
            </a:r>
            <a:r>
              <a:rPr lang="en-US" altLang="zh-TW" sz="1800" dirty="0">
                <a:solidFill>
                  <a:schemeClr val="accent3">
                    <a:lumMod val="25000"/>
                  </a:schemeClr>
                </a:solidFill>
                <a:latin typeface="Abadi" panose="020B0604020104020204" pitchFamily="34" charset="0"/>
              </a:rPr>
              <a:t>landing success rate of first stage is predicted in our model ?</a:t>
            </a:r>
          </a:p>
          <a:p>
            <a:pPr marL="800100" lvl="1"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What the accuracy of our model?</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Rate </a:t>
            </a:r>
          </a:p>
        </p:txBody>
      </p:sp>
      <p:pic>
        <p:nvPicPr>
          <p:cNvPr id="4" name="圖片 3">
            <a:extLst>
              <a:ext uri="{FF2B5EF4-FFF2-40B4-BE49-F238E27FC236}">
                <a16:creationId xmlns:a16="http://schemas.microsoft.com/office/drawing/2014/main" id="{9B0D973E-7F29-72AD-C62B-4044FC310B5D}"/>
              </a:ext>
            </a:extLst>
          </p:cNvPr>
          <p:cNvPicPr>
            <a:picLocks noChangeAspect="1"/>
          </p:cNvPicPr>
          <p:nvPr/>
        </p:nvPicPr>
        <p:blipFill>
          <a:blip r:embed="rId3"/>
          <a:stretch>
            <a:fillRect/>
          </a:stretch>
        </p:blipFill>
        <p:spPr>
          <a:xfrm>
            <a:off x="734028" y="1511687"/>
            <a:ext cx="5362280" cy="4369265"/>
          </a:xfrm>
          <a:prstGeom prst="rect">
            <a:avLst/>
          </a:prstGeom>
          <a:ln>
            <a:solidFill>
              <a:schemeClr val="tx1"/>
            </a:solidFill>
          </a:ln>
        </p:spPr>
      </p:pic>
      <p:sp>
        <p:nvSpPr>
          <p:cNvPr id="9" name="Content Placeholder 4">
            <a:extLst>
              <a:ext uri="{FF2B5EF4-FFF2-40B4-BE49-F238E27FC236}">
                <a16:creationId xmlns:a16="http://schemas.microsoft.com/office/drawing/2014/main" id="{25DBDACD-009D-9F64-41C1-74FE98BCA9AE}"/>
              </a:ext>
            </a:extLst>
          </p:cNvPr>
          <p:cNvSpPr txBox="1">
            <a:spLocks/>
          </p:cNvSpPr>
          <p:nvPr/>
        </p:nvSpPr>
        <p:spPr>
          <a:xfrm>
            <a:off x="6522720" y="1875054"/>
            <a:ext cx="401105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filter’s default value is ‘All sites’, it will shows the landing success rate of first stage in each launch site.</a:t>
            </a:r>
          </a:p>
        </p:txBody>
      </p:sp>
      <p:sp>
        <p:nvSpPr>
          <p:cNvPr id="10" name="Text Placeholder 2">
            <a:extLst>
              <a:ext uri="{FF2B5EF4-FFF2-40B4-BE49-F238E27FC236}">
                <a16:creationId xmlns:a16="http://schemas.microsoft.com/office/drawing/2014/main" id="{FDFB4C24-2B71-D1E4-F39D-4E99FCEB26D1}"/>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https://github.com/Paul60209/Space-Y/blob/main/7_spaceX_dash_app.py</a:t>
            </a:r>
            <a:endParaRPr lang="en-US" sz="1400" i="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i="1" dirty="0"/>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specific launch site</a:t>
            </a:r>
          </a:p>
        </p:txBody>
      </p:sp>
      <p:pic>
        <p:nvPicPr>
          <p:cNvPr id="11" name="圖片 10">
            <a:extLst>
              <a:ext uri="{FF2B5EF4-FFF2-40B4-BE49-F238E27FC236}">
                <a16:creationId xmlns:a16="http://schemas.microsoft.com/office/drawing/2014/main" id="{F463A01F-AE0B-E7AB-18E5-C00DCA068D60}"/>
              </a:ext>
            </a:extLst>
          </p:cNvPr>
          <p:cNvPicPr>
            <a:picLocks noChangeAspect="1"/>
          </p:cNvPicPr>
          <p:nvPr/>
        </p:nvPicPr>
        <p:blipFill>
          <a:blip r:embed="rId3"/>
          <a:stretch>
            <a:fillRect/>
          </a:stretch>
        </p:blipFill>
        <p:spPr>
          <a:xfrm>
            <a:off x="6320570" y="1881188"/>
            <a:ext cx="4788404" cy="4144385"/>
          </a:xfrm>
          <a:prstGeom prst="rect">
            <a:avLst/>
          </a:prstGeom>
          <a:ln>
            <a:solidFill>
              <a:schemeClr val="tx1"/>
            </a:solidFill>
          </a:ln>
        </p:spPr>
      </p:pic>
      <p:sp>
        <p:nvSpPr>
          <p:cNvPr id="12" name="Content Placeholder 4">
            <a:extLst>
              <a:ext uri="{FF2B5EF4-FFF2-40B4-BE49-F238E27FC236}">
                <a16:creationId xmlns:a16="http://schemas.microsoft.com/office/drawing/2014/main" id="{DB745339-290E-877F-29B0-8701E3ABEE99}"/>
              </a:ext>
            </a:extLst>
          </p:cNvPr>
          <p:cNvSpPr txBox="1">
            <a:spLocks/>
          </p:cNvSpPr>
          <p:nvPr/>
        </p:nvSpPr>
        <p:spPr>
          <a:xfrm>
            <a:off x="1471703" y="1875054"/>
            <a:ext cx="401105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When you choose a launch site (e.g. KSC KC-39A), it will shows how many times success/failed landing in the launch site.</a:t>
            </a:r>
          </a:p>
        </p:txBody>
      </p:sp>
      <p:sp>
        <p:nvSpPr>
          <p:cNvPr id="13" name="Text Placeholder 2">
            <a:extLst>
              <a:ext uri="{FF2B5EF4-FFF2-40B4-BE49-F238E27FC236}">
                <a16:creationId xmlns:a16="http://schemas.microsoft.com/office/drawing/2014/main" id="{6D2DE73A-53C1-FE24-8985-F2DEA8D3C237}"/>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https://github.com/Paul60209/Space-Y/blob/main/7_spaceX_dash_app.py</a:t>
            </a:r>
            <a:endParaRPr lang="en-US" sz="1400" i="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i="1" dirty="0"/>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Relationship between payload and outcome</a:t>
            </a:r>
          </a:p>
        </p:txBody>
      </p:sp>
      <p:pic>
        <p:nvPicPr>
          <p:cNvPr id="4" name="圖片 3">
            <a:extLst>
              <a:ext uri="{FF2B5EF4-FFF2-40B4-BE49-F238E27FC236}">
                <a16:creationId xmlns:a16="http://schemas.microsoft.com/office/drawing/2014/main" id="{C42E4E62-BB65-2FE0-CA6F-9965D8888C41}"/>
              </a:ext>
            </a:extLst>
          </p:cNvPr>
          <p:cNvPicPr>
            <a:picLocks noChangeAspect="1"/>
          </p:cNvPicPr>
          <p:nvPr/>
        </p:nvPicPr>
        <p:blipFill>
          <a:blip r:embed="rId4"/>
          <a:stretch>
            <a:fillRect/>
          </a:stretch>
        </p:blipFill>
        <p:spPr>
          <a:xfrm>
            <a:off x="815308" y="1848904"/>
            <a:ext cx="5280692" cy="4176669"/>
          </a:xfrm>
          <a:prstGeom prst="rect">
            <a:avLst/>
          </a:prstGeom>
          <a:ln>
            <a:solidFill>
              <a:schemeClr val="tx1"/>
            </a:solidFill>
          </a:ln>
        </p:spPr>
      </p:pic>
      <p:sp>
        <p:nvSpPr>
          <p:cNvPr id="8" name="Content Placeholder 4">
            <a:extLst>
              <a:ext uri="{FF2B5EF4-FFF2-40B4-BE49-F238E27FC236}">
                <a16:creationId xmlns:a16="http://schemas.microsoft.com/office/drawing/2014/main" id="{FF932492-F703-060A-C311-FB7673F4FCC3}"/>
              </a:ext>
            </a:extLst>
          </p:cNvPr>
          <p:cNvSpPr txBox="1">
            <a:spLocks/>
          </p:cNvSpPr>
          <p:nvPr/>
        </p:nvSpPr>
        <p:spPr>
          <a:xfrm>
            <a:off x="6451600" y="1825625"/>
            <a:ext cx="483401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figure shows the landing outcome in different payload mass, class=1 means success and class=0 means failed.</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above scope-bar could choose the specific range of payload mass.</a:t>
            </a:r>
          </a:p>
        </p:txBody>
      </p:sp>
      <p:sp>
        <p:nvSpPr>
          <p:cNvPr id="9" name="Text Placeholder 2">
            <a:extLst>
              <a:ext uri="{FF2B5EF4-FFF2-40B4-BE49-F238E27FC236}">
                <a16:creationId xmlns:a16="http://schemas.microsoft.com/office/drawing/2014/main" id="{85899FA9-35E5-639C-E14E-ED02F94AAA05}"/>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https://github.com/Paul60209/Space-Y/blob/main/7_spaceX_dash_app.py</a:t>
            </a:r>
            <a:endParaRPr lang="en-US" sz="1400" i="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i="1"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圖片 6">
            <a:extLst>
              <a:ext uri="{FF2B5EF4-FFF2-40B4-BE49-F238E27FC236}">
                <a16:creationId xmlns:a16="http://schemas.microsoft.com/office/drawing/2014/main" id="{71646284-474E-50DA-7D77-FBD42B299468}"/>
              </a:ext>
            </a:extLst>
          </p:cNvPr>
          <p:cNvPicPr>
            <a:picLocks noChangeAspect="1"/>
          </p:cNvPicPr>
          <p:nvPr/>
        </p:nvPicPr>
        <p:blipFill>
          <a:blip r:embed="rId4"/>
          <a:stretch>
            <a:fillRect/>
          </a:stretch>
        </p:blipFill>
        <p:spPr>
          <a:xfrm>
            <a:off x="770011" y="1881188"/>
            <a:ext cx="5509228" cy="3399939"/>
          </a:xfrm>
          <a:prstGeom prst="rect">
            <a:avLst/>
          </a:prstGeom>
          <a:ln>
            <a:solidFill>
              <a:schemeClr val="tx1"/>
            </a:solidFill>
          </a:ln>
        </p:spPr>
      </p:pic>
      <p:sp>
        <p:nvSpPr>
          <p:cNvPr id="10" name="Content Placeholder 4">
            <a:extLst>
              <a:ext uri="{FF2B5EF4-FFF2-40B4-BE49-F238E27FC236}">
                <a16:creationId xmlns:a16="http://schemas.microsoft.com/office/drawing/2014/main" id="{CCECED41-BBC4-BED2-9A1A-6063918408E9}"/>
              </a:ext>
            </a:extLst>
          </p:cNvPr>
          <p:cNvSpPr txBox="1">
            <a:spLocks/>
          </p:cNvSpPr>
          <p:nvPr/>
        </p:nvSpPr>
        <p:spPr>
          <a:xfrm>
            <a:off x="6451600" y="1825625"/>
            <a:ext cx="483401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accuracies of Linear Regression, SVM and KNN are 83%, but the accuracy of decision tree is only 77%</a:t>
            </a:r>
          </a:p>
        </p:txBody>
      </p:sp>
      <p:sp>
        <p:nvSpPr>
          <p:cNvPr id="12" name="Text Placeholder 2">
            <a:extLst>
              <a:ext uri="{FF2B5EF4-FFF2-40B4-BE49-F238E27FC236}">
                <a16:creationId xmlns:a16="http://schemas.microsoft.com/office/drawing/2014/main" id="{38821E82-7462-15D4-3CE0-EEC86EB87934}"/>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5"/>
              </a:rPr>
              <a:t>https://github.com/Paul60209/Space-Y/blob/main/8_Machine%20Learning%20Prediction.ipynb</a:t>
            </a:r>
            <a:endParaRPr lang="en-US" sz="1800" i="1" dirty="0"/>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linear regression</a:t>
            </a:r>
            <a:endParaRPr lang="en-US" dirty="0">
              <a:solidFill>
                <a:srgbClr val="0B49CB"/>
              </a:solidFill>
            </a:endParaRPr>
          </a:p>
        </p:txBody>
      </p:sp>
      <p:grpSp>
        <p:nvGrpSpPr>
          <p:cNvPr id="7" name="群組 6">
            <a:extLst>
              <a:ext uri="{FF2B5EF4-FFF2-40B4-BE49-F238E27FC236}">
                <a16:creationId xmlns:a16="http://schemas.microsoft.com/office/drawing/2014/main" id="{28341A0B-D5AE-FBAD-8778-670C600E0082}"/>
              </a:ext>
            </a:extLst>
          </p:cNvPr>
          <p:cNvGrpSpPr/>
          <p:nvPr/>
        </p:nvGrpSpPr>
        <p:grpSpPr>
          <a:xfrm>
            <a:off x="739531" y="1911668"/>
            <a:ext cx="4533509" cy="3557686"/>
            <a:chOff x="1206891" y="2014104"/>
            <a:chExt cx="4533509" cy="3557686"/>
          </a:xfrm>
        </p:grpSpPr>
        <p:pic>
          <p:nvPicPr>
            <p:cNvPr id="3" name="圖片 2">
              <a:extLst>
                <a:ext uri="{FF2B5EF4-FFF2-40B4-BE49-F238E27FC236}">
                  <a16:creationId xmlns:a16="http://schemas.microsoft.com/office/drawing/2014/main" id="{89996237-521C-FD71-2891-07B43E70532D}"/>
                </a:ext>
              </a:extLst>
            </p:cNvPr>
            <p:cNvPicPr>
              <a:picLocks noChangeAspect="1"/>
            </p:cNvPicPr>
            <p:nvPr/>
          </p:nvPicPr>
          <p:blipFill>
            <a:blip r:embed="rId3"/>
            <a:stretch>
              <a:fillRect/>
            </a:stretch>
          </p:blipFill>
          <p:spPr>
            <a:xfrm>
              <a:off x="1206891" y="2014104"/>
              <a:ext cx="4533509" cy="3557686"/>
            </a:xfrm>
            <a:prstGeom prst="rect">
              <a:avLst/>
            </a:prstGeom>
            <a:ln>
              <a:solidFill>
                <a:schemeClr val="tx1"/>
              </a:solidFill>
            </a:ln>
          </p:spPr>
        </p:pic>
        <p:sp>
          <p:nvSpPr>
            <p:cNvPr id="6" name="文字方塊 5">
              <a:extLst>
                <a:ext uri="{FF2B5EF4-FFF2-40B4-BE49-F238E27FC236}">
                  <a16:creationId xmlns:a16="http://schemas.microsoft.com/office/drawing/2014/main" id="{22F30808-29F2-D91B-2B75-3FD50BF2D5B5}"/>
                </a:ext>
              </a:extLst>
            </p:cNvPr>
            <p:cNvSpPr txBox="1"/>
            <p:nvPr/>
          </p:nvSpPr>
          <p:spPr>
            <a:xfrm>
              <a:off x="1737360" y="2407920"/>
              <a:ext cx="1503680" cy="646331"/>
            </a:xfrm>
            <a:prstGeom prst="rect">
              <a:avLst/>
            </a:prstGeom>
            <a:noFill/>
          </p:spPr>
          <p:txBody>
            <a:bodyPr wrap="square" rtlCol="0">
              <a:spAutoFit/>
            </a:bodyPr>
            <a:lstStyle/>
            <a:p>
              <a:r>
                <a:rPr lang="en-US" altLang="zh-TW" dirty="0">
                  <a:solidFill>
                    <a:schemeClr val="bg1"/>
                  </a:solidFill>
                </a:rPr>
                <a:t>True Negative</a:t>
              </a:r>
            </a:p>
            <a:p>
              <a:r>
                <a:rPr lang="en-US" altLang="zh-TW" dirty="0">
                  <a:solidFill>
                    <a:schemeClr val="bg1"/>
                  </a:solidFill>
                </a:rPr>
                <a:t>(TN)</a:t>
              </a:r>
              <a:endParaRPr lang="zh-TW" altLang="en-US" dirty="0">
                <a:solidFill>
                  <a:schemeClr val="bg1"/>
                </a:solidFill>
              </a:endParaRPr>
            </a:p>
          </p:txBody>
        </p:sp>
        <p:sp>
          <p:nvSpPr>
            <p:cNvPr id="8" name="文字方塊 7">
              <a:extLst>
                <a:ext uri="{FF2B5EF4-FFF2-40B4-BE49-F238E27FC236}">
                  <a16:creationId xmlns:a16="http://schemas.microsoft.com/office/drawing/2014/main" id="{9D6A2CAF-D592-9581-A3A1-EF6E09CBDF40}"/>
                </a:ext>
              </a:extLst>
            </p:cNvPr>
            <p:cNvSpPr txBox="1"/>
            <p:nvPr/>
          </p:nvSpPr>
          <p:spPr>
            <a:xfrm>
              <a:off x="1737360" y="3803750"/>
              <a:ext cx="1656080" cy="646331"/>
            </a:xfrm>
            <a:prstGeom prst="rect">
              <a:avLst/>
            </a:prstGeom>
            <a:noFill/>
          </p:spPr>
          <p:txBody>
            <a:bodyPr wrap="square" rtlCol="0">
              <a:spAutoFit/>
            </a:bodyPr>
            <a:lstStyle/>
            <a:p>
              <a:r>
                <a:rPr lang="en-US" altLang="zh-TW" dirty="0">
                  <a:solidFill>
                    <a:schemeClr val="bg1"/>
                  </a:solidFill>
                </a:rPr>
                <a:t>False Negative</a:t>
              </a:r>
            </a:p>
            <a:p>
              <a:r>
                <a:rPr lang="en-US" altLang="zh-TW" dirty="0">
                  <a:solidFill>
                    <a:schemeClr val="bg1"/>
                  </a:solidFill>
                </a:rPr>
                <a:t>(FN)</a:t>
              </a:r>
              <a:endParaRPr lang="zh-TW" altLang="en-US" dirty="0">
                <a:solidFill>
                  <a:schemeClr val="bg1"/>
                </a:solidFill>
              </a:endParaRPr>
            </a:p>
          </p:txBody>
        </p:sp>
        <p:sp>
          <p:nvSpPr>
            <p:cNvPr id="10" name="文字方塊 9">
              <a:extLst>
                <a:ext uri="{FF2B5EF4-FFF2-40B4-BE49-F238E27FC236}">
                  <a16:creationId xmlns:a16="http://schemas.microsoft.com/office/drawing/2014/main" id="{D50E6121-379E-5912-3F61-ED2A84835620}"/>
                </a:ext>
              </a:extLst>
            </p:cNvPr>
            <p:cNvSpPr txBox="1"/>
            <p:nvPr/>
          </p:nvSpPr>
          <p:spPr>
            <a:xfrm>
              <a:off x="3413760" y="2407920"/>
              <a:ext cx="1503680" cy="646331"/>
            </a:xfrm>
            <a:prstGeom prst="rect">
              <a:avLst/>
            </a:prstGeom>
            <a:noFill/>
          </p:spPr>
          <p:txBody>
            <a:bodyPr wrap="square" rtlCol="0">
              <a:spAutoFit/>
            </a:bodyPr>
            <a:lstStyle/>
            <a:p>
              <a:r>
                <a:rPr lang="en-US" altLang="zh-TW" dirty="0">
                  <a:solidFill>
                    <a:schemeClr val="bg1"/>
                  </a:solidFill>
                </a:rPr>
                <a:t>False Positive</a:t>
              </a:r>
            </a:p>
            <a:p>
              <a:r>
                <a:rPr lang="en-US" altLang="zh-TW" dirty="0">
                  <a:solidFill>
                    <a:schemeClr val="bg1"/>
                  </a:solidFill>
                </a:rPr>
                <a:t>(FP)</a:t>
              </a:r>
              <a:endParaRPr lang="zh-TW" altLang="en-US" dirty="0">
                <a:solidFill>
                  <a:schemeClr val="bg1"/>
                </a:solidFill>
              </a:endParaRPr>
            </a:p>
          </p:txBody>
        </p:sp>
        <p:sp>
          <p:nvSpPr>
            <p:cNvPr id="11" name="文字方塊 10">
              <a:extLst>
                <a:ext uri="{FF2B5EF4-FFF2-40B4-BE49-F238E27FC236}">
                  <a16:creationId xmlns:a16="http://schemas.microsoft.com/office/drawing/2014/main" id="{4064CEE3-7D40-8662-A783-DDE020FD7306}"/>
                </a:ext>
              </a:extLst>
            </p:cNvPr>
            <p:cNvSpPr txBox="1"/>
            <p:nvPr/>
          </p:nvSpPr>
          <p:spPr>
            <a:xfrm>
              <a:off x="3393440" y="3792947"/>
              <a:ext cx="1503680" cy="646331"/>
            </a:xfrm>
            <a:prstGeom prst="rect">
              <a:avLst/>
            </a:prstGeom>
            <a:noFill/>
          </p:spPr>
          <p:txBody>
            <a:bodyPr wrap="square" rtlCol="0">
              <a:spAutoFit/>
            </a:bodyPr>
            <a:lstStyle/>
            <a:p>
              <a:r>
                <a:rPr lang="en-US" altLang="zh-TW" dirty="0">
                  <a:solidFill>
                    <a:schemeClr val="accent6">
                      <a:lumMod val="50000"/>
                    </a:schemeClr>
                  </a:solidFill>
                </a:rPr>
                <a:t>True Positive</a:t>
              </a:r>
            </a:p>
            <a:p>
              <a:r>
                <a:rPr lang="en-US" altLang="zh-TW" dirty="0">
                  <a:solidFill>
                    <a:schemeClr val="accent6">
                      <a:lumMod val="50000"/>
                    </a:schemeClr>
                  </a:solidFill>
                </a:rPr>
                <a:t>(TP)</a:t>
              </a:r>
              <a:endParaRPr lang="zh-TW" altLang="en-US" dirty="0">
                <a:solidFill>
                  <a:schemeClr val="accent6">
                    <a:lumMod val="50000"/>
                  </a:schemeClr>
                </a:solidFill>
              </a:endParaRPr>
            </a:p>
          </p:txBody>
        </p:sp>
      </p:grpSp>
      <p:sp>
        <p:nvSpPr>
          <p:cNvPr id="13" name="Content Placeholder 4">
            <a:extLst>
              <a:ext uri="{FF2B5EF4-FFF2-40B4-BE49-F238E27FC236}">
                <a16:creationId xmlns:a16="http://schemas.microsoft.com/office/drawing/2014/main" id="{110B360B-C6F8-8ECC-C26D-BEC491BAED48}"/>
              </a:ext>
            </a:extLst>
          </p:cNvPr>
          <p:cNvSpPr txBox="1">
            <a:spLocks/>
          </p:cNvSpPr>
          <p:nvPr/>
        </p:nvSpPr>
        <p:spPr>
          <a:xfrm>
            <a:off x="5445760" y="1881187"/>
            <a:ext cx="6177280" cy="42957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Recall Rate/Sensitivity(</a:t>
            </a:r>
            <a:r>
              <a:rPr lang="zh-TW" altLang="en-US" sz="2000" dirty="0">
                <a:solidFill>
                  <a:schemeClr val="accent3">
                    <a:lumMod val="25000"/>
                  </a:schemeClr>
                </a:solidFill>
                <a:latin typeface="微軟正黑體" panose="020B0604030504040204" pitchFamily="34" charset="-120"/>
                <a:ea typeface="微軟正黑體" panose="020B0604030504040204" pitchFamily="34" charset="-120"/>
              </a:rPr>
              <a:t>召回率</a:t>
            </a:r>
            <a:r>
              <a:rPr lang="en-US" sz="2000" dirty="0">
                <a:solidFill>
                  <a:schemeClr val="accent3">
                    <a:lumMod val="25000"/>
                  </a:schemeClr>
                </a:solidFill>
                <a:latin typeface="Abadi" panose="020B0604020104020204" pitchFamily="34" charset="0"/>
              </a:rPr>
              <a:t>)=TP/(TP+FN)</a:t>
            </a:r>
            <a:r>
              <a:rPr lang="en-US" altLang="zh-TW" sz="2000" dirty="0">
                <a:solidFill>
                  <a:schemeClr val="accent3">
                    <a:lumMod val="25000"/>
                  </a:schemeClr>
                </a:solidFill>
                <a:latin typeface="Abadi" panose="020B0604020104020204" pitchFamily="34" charset="0"/>
              </a:rPr>
              <a:t>=100%</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Specificity=TN/(FP+TN)=50%</a:t>
            </a:r>
          </a:p>
          <a:p>
            <a:pPr>
              <a:lnSpc>
                <a:spcPct val="100000"/>
              </a:lnSpc>
              <a:spcBef>
                <a:spcPts val="1400"/>
              </a:spcBef>
            </a:pPr>
            <a:r>
              <a:rPr lang="en-US" sz="2000" dirty="0">
                <a:solidFill>
                  <a:schemeClr val="accent3">
                    <a:lumMod val="25000"/>
                  </a:schemeClr>
                </a:solidFill>
                <a:latin typeface="Abadi" panose="020B0604020104020204" pitchFamily="34" charset="0"/>
              </a:rPr>
              <a:t>Precision(</a:t>
            </a:r>
            <a:r>
              <a:rPr lang="zh-TW" altLang="en-US" sz="2000" dirty="0">
                <a:solidFill>
                  <a:schemeClr val="accent3">
                    <a:lumMod val="25000"/>
                  </a:schemeClr>
                </a:solidFill>
                <a:latin typeface="微軟正黑體" panose="020B0604030504040204" pitchFamily="34" charset="-120"/>
                <a:ea typeface="微軟正黑體" panose="020B0604030504040204" pitchFamily="34" charset="-120"/>
              </a:rPr>
              <a:t>準確率</a:t>
            </a:r>
            <a:r>
              <a:rPr lang="en-US" sz="2000" dirty="0">
                <a:solidFill>
                  <a:schemeClr val="accent3">
                    <a:lumMod val="25000"/>
                  </a:schemeClr>
                </a:solidFill>
                <a:latin typeface="Abadi" panose="020B0604020104020204" pitchFamily="34" charset="0"/>
              </a:rPr>
              <a:t>)=TP/(TP+FP)=80%</a:t>
            </a:r>
          </a:p>
          <a:p>
            <a:pPr>
              <a:lnSpc>
                <a:spcPct val="100000"/>
              </a:lnSpc>
              <a:spcBef>
                <a:spcPts val="1400"/>
              </a:spcBef>
            </a:pPr>
            <a:r>
              <a:rPr lang="en-US" sz="2000" dirty="0">
                <a:solidFill>
                  <a:schemeClr val="accent3">
                    <a:lumMod val="25000"/>
                  </a:schemeClr>
                </a:solidFill>
                <a:latin typeface="Abadi" panose="020B0604020104020204" pitchFamily="34" charset="0"/>
              </a:rPr>
              <a:t>Accuracy</a:t>
            </a:r>
            <a:r>
              <a:rPr lang="en-US" altLang="zh-TW" sz="2000" dirty="0">
                <a:solidFill>
                  <a:schemeClr val="accent3">
                    <a:lumMod val="25000"/>
                  </a:schemeClr>
                </a:solidFill>
                <a:latin typeface="Abadi" panose="020B0604020104020204" pitchFamily="34" charset="0"/>
              </a:rPr>
              <a:t>(</a:t>
            </a:r>
            <a:r>
              <a:rPr lang="zh-TW" altLang="en-US" sz="2000" dirty="0">
                <a:solidFill>
                  <a:schemeClr val="accent3">
                    <a:lumMod val="25000"/>
                  </a:schemeClr>
                </a:solidFill>
                <a:latin typeface="Abadi" panose="020B0604020104020204" pitchFamily="34" charset="0"/>
              </a:rPr>
              <a:t>正確率</a:t>
            </a:r>
            <a:r>
              <a:rPr lang="en-US" altLang="zh-TW" sz="2000" dirty="0">
                <a:solidFill>
                  <a:schemeClr val="accent3">
                    <a:lumMod val="25000"/>
                  </a:schemeClr>
                </a:solidFill>
                <a:latin typeface="Abadi" panose="020B0604020104020204" pitchFamily="34" charset="0"/>
              </a:rPr>
              <a:t>)</a:t>
            </a:r>
            <a:r>
              <a:rPr lang="en-US" sz="2000" dirty="0">
                <a:solidFill>
                  <a:schemeClr val="accent3">
                    <a:lumMod val="25000"/>
                  </a:schemeClr>
                </a:solidFill>
                <a:latin typeface="Abadi" panose="020B0604020104020204" pitchFamily="34" charset="0"/>
              </a:rPr>
              <a:t>=(TP+TN)/(P+N)=83%</a:t>
            </a:r>
          </a:p>
        </p:txBody>
      </p:sp>
      <p:sp>
        <p:nvSpPr>
          <p:cNvPr id="14" name="Text Placeholder 2">
            <a:extLst>
              <a:ext uri="{FF2B5EF4-FFF2-40B4-BE49-F238E27FC236}">
                <a16:creationId xmlns:a16="http://schemas.microsoft.com/office/drawing/2014/main" id="{32ECC69A-ED51-CB9A-053F-9A1389CC2211}"/>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https://github.com/Paul60209/Space-Y/blob/main/8_Machine%20Learning%20Prediction.ipynb</a:t>
            </a:r>
            <a:endParaRPr lang="en-US" sz="1800" i="1" dirty="0"/>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Confusion Matrix of SVM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grpSp>
        <p:nvGrpSpPr>
          <p:cNvPr id="7" name="群組 6">
            <a:extLst>
              <a:ext uri="{FF2B5EF4-FFF2-40B4-BE49-F238E27FC236}">
                <a16:creationId xmlns:a16="http://schemas.microsoft.com/office/drawing/2014/main" id="{28341A0B-D5AE-FBAD-8778-670C600E0082}"/>
              </a:ext>
            </a:extLst>
          </p:cNvPr>
          <p:cNvGrpSpPr/>
          <p:nvPr/>
        </p:nvGrpSpPr>
        <p:grpSpPr>
          <a:xfrm>
            <a:off x="739531" y="1911668"/>
            <a:ext cx="4533509" cy="3557686"/>
            <a:chOff x="1206891" y="2014104"/>
            <a:chExt cx="4533509" cy="3557686"/>
          </a:xfrm>
        </p:grpSpPr>
        <p:pic>
          <p:nvPicPr>
            <p:cNvPr id="3" name="圖片 2">
              <a:extLst>
                <a:ext uri="{FF2B5EF4-FFF2-40B4-BE49-F238E27FC236}">
                  <a16:creationId xmlns:a16="http://schemas.microsoft.com/office/drawing/2014/main" id="{89996237-521C-FD71-2891-07B43E70532D}"/>
                </a:ext>
              </a:extLst>
            </p:cNvPr>
            <p:cNvPicPr>
              <a:picLocks noChangeAspect="1"/>
            </p:cNvPicPr>
            <p:nvPr/>
          </p:nvPicPr>
          <p:blipFill>
            <a:blip r:embed="rId3"/>
            <a:stretch>
              <a:fillRect/>
            </a:stretch>
          </p:blipFill>
          <p:spPr>
            <a:xfrm>
              <a:off x="1206891" y="2014104"/>
              <a:ext cx="4533509" cy="3557686"/>
            </a:xfrm>
            <a:prstGeom prst="rect">
              <a:avLst/>
            </a:prstGeom>
            <a:ln>
              <a:solidFill>
                <a:schemeClr val="tx1"/>
              </a:solidFill>
            </a:ln>
          </p:spPr>
        </p:pic>
        <p:sp>
          <p:nvSpPr>
            <p:cNvPr id="6" name="文字方塊 5">
              <a:extLst>
                <a:ext uri="{FF2B5EF4-FFF2-40B4-BE49-F238E27FC236}">
                  <a16:creationId xmlns:a16="http://schemas.microsoft.com/office/drawing/2014/main" id="{22F30808-29F2-D91B-2B75-3FD50BF2D5B5}"/>
                </a:ext>
              </a:extLst>
            </p:cNvPr>
            <p:cNvSpPr txBox="1"/>
            <p:nvPr/>
          </p:nvSpPr>
          <p:spPr>
            <a:xfrm>
              <a:off x="1737360" y="2407920"/>
              <a:ext cx="1503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True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(TN)</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9D6A2CAF-D592-9581-A3A1-EF6E09CBDF40}"/>
                </a:ext>
              </a:extLst>
            </p:cNvPr>
            <p:cNvSpPr txBox="1"/>
            <p:nvPr/>
          </p:nvSpPr>
          <p:spPr>
            <a:xfrm>
              <a:off x="1737360" y="3803750"/>
              <a:ext cx="1656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False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(FN)</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D50E6121-379E-5912-3F61-ED2A84835620}"/>
                </a:ext>
              </a:extLst>
            </p:cNvPr>
            <p:cNvSpPr txBox="1"/>
            <p:nvPr/>
          </p:nvSpPr>
          <p:spPr>
            <a:xfrm>
              <a:off x="3413760" y="2407920"/>
              <a:ext cx="1503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False Positive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(FP)</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4064CEE3-7D40-8662-A783-DDE020FD7306}"/>
                </a:ext>
              </a:extLst>
            </p:cNvPr>
            <p:cNvSpPr txBox="1"/>
            <p:nvPr/>
          </p:nvSpPr>
          <p:spPr>
            <a:xfrm>
              <a:off x="3393440" y="3792947"/>
              <a:ext cx="1503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0AD47">
                      <a:lumMod val="50000"/>
                    </a:srgbClr>
                  </a:solidFill>
                  <a:effectLst/>
                  <a:uLnTx/>
                  <a:uFillTx/>
                  <a:latin typeface="Calibri" panose="020F0502020204030204"/>
                  <a:ea typeface="新細明體" panose="02020500000000000000" pitchFamily="18" charset="-120"/>
                  <a:cs typeface="+mn-cs"/>
                </a:rPr>
                <a:t>True Positive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0AD47">
                      <a:lumMod val="50000"/>
                    </a:srgbClr>
                  </a:solidFill>
                  <a:effectLst/>
                  <a:uLnTx/>
                  <a:uFillTx/>
                  <a:latin typeface="Calibri" panose="020F0502020204030204"/>
                  <a:ea typeface="新細明體" panose="02020500000000000000" pitchFamily="18" charset="-120"/>
                  <a:cs typeface="+mn-cs"/>
                </a:rPr>
                <a:t>(TP)</a:t>
              </a:r>
              <a:endParaRPr kumimoji="0" lang="zh-TW" altLang="en-US" sz="1800" b="0" i="0" u="none" strike="noStrike" kern="1200" cap="none" spc="0" normalizeH="0" baseline="0" noProof="0" dirty="0">
                <a:ln>
                  <a:noFill/>
                </a:ln>
                <a:solidFill>
                  <a:srgbClr val="70AD47">
                    <a:lumMod val="50000"/>
                  </a:srgbClr>
                </a:solidFill>
                <a:effectLst/>
                <a:uLnTx/>
                <a:uFillTx/>
                <a:latin typeface="Calibri" panose="020F0502020204030204"/>
                <a:ea typeface="新細明體" panose="02020500000000000000" pitchFamily="18" charset="-120"/>
                <a:cs typeface="+mn-cs"/>
              </a:endParaRPr>
            </a:p>
          </p:txBody>
        </p:sp>
      </p:grpSp>
      <p:sp>
        <p:nvSpPr>
          <p:cNvPr id="13" name="Content Placeholder 4">
            <a:extLst>
              <a:ext uri="{FF2B5EF4-FFF2-40B4-BE49-F238E27FC236}">
                <a16:creationId xmlns:a16="http://schemas.microsoft.com/office/drawing/2014/main" id="{110B360B-C6F8-8ECC-C26D-BEC491BAED48}"/>
              </a:ext>
            </a:extLst>
          </p:cNvPr>
          <p:cNvSpPr txBox="1">
            <a:spLocks/>
          </p:cNvSpPr>
          <p:nvPr/>
        </p:nvSpPr>
        <p:spPr>
          <a:xfrm>
            <a:off x="5445760" y="1881187"/>
            <a:ext cx="6177280" cy="42957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Recall Rate/Sensitivity(</a:t>
            </a:r>
            <a:r>
              <a:rPr kumimoji="0" lang="zh-TW" altLang="en-US" sz="2000" b="0" i="0" u="none" strike="noStrike" kern="1200" cap="none" spc="0" normalizeH="0" baseline="0" noProof="0" dirty="0">
                <a:ln>
                  <a:noFill/>
                </a:ln>
                <a:solidFill>
                  <a:srgbClr val="A5A5A5">
                    <a:lumMod val="25000"/>
                  </a:srgbClr>
                </a:solidFill>
                <a:effectLst/>
                <a:uLnTx/>
                <a:uFillTx/>
                <a:latin typeface="微軟正黑體" panose="020B0604030504040204" pitchFamily="34" charset="-120"/>
                <a:ea typeface="微軟正黑體" panose="020B0604030504040204" pitchFamily="34" charset="-120"/>
                <a:cs typeface="+mn-cs"/>
              </a:rPr>
              <a:t>召回率</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)=TP/(TP+FN)</a:t>
            </a:r>
            <a:r>
              <a:rPr kumimoji="0" lang="en-US" altLang="zh-TW"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=100%</a:t>
            </a:r>
            <a:endPar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Specificity=TN/(FP+TN)=50%</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Precision(</a:t>
            </a:r>
            <a:r>
              <a:rPr kumimoji="0" lang="zh-TW" altLang="en-US" sz="2000" b="0" i="0" u="none" strike="noStrike" kern="1200" cap="none" spc="0" normalizeH="0" baseline="0" noProof="0" dirty="0">
                <a:ln>
                  <a:noFill/>
                </a:ln>
                <a:solidFill>
                  <a:srgbClr val="A5A5A5">
                    <a:lumMod val="25000"/>
                  </a:srgbClr>
                </a:solidFill>
                <a:effectLst/>
                <a:uLnTx/>
                <a:uFillTx/>
                <a:latin typeface="微軟正黑體" panose="020B0604030504040204" pitchFamily="34" charset="-120"/>
                <a:ea typeface="微軟正黑體" panose="020B0604030504040204" pitchFamily="34" charset="-120"/>
                <a:cs typeface="+mn-cs"/>
              </a:rPr>
              <a:t>準確率</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)=TP/(TP+FP)=80%</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Accuracy</a:t>
            </a:r>
            <a:r>
              <a:rPr kumimoji="0" lang="en-US" altLang="zh-TW"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a:t>
            </a:r>
            <a:r>
              <a:rPr kumimoji="0" lang="zh-TW" alt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正確率</a:t>
            </a:r>
            <a:r>
              <a:rPr kumimoji="0" lang="en-US" altLang="zh-TW"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=(TP+TN)/(P+N)=83%</a:t>
            </a:r>
          </a:p>
        </p:txBody>
      </p:sp>
      <p:sp>
        <p:nvSpPr>
          <p:cNvPr id="12" name="Text Placeholder 2">
            <a:extLst>
              <a:ext uri="{FF2B5EF4-FFF2-40B4-BE49-F238E27FC236}">
                <a16:creationId xmlns:a16="http://schemas.microsoft.com/office/drawing/2014/main" id="{BBBB65B6-CC29-99EA-74AE-DA2961826BBB}"/>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https://github.com/Paul60209/Space-Y/blob/main/8_Machine%20Learning%20Prediction.ipynb</a:t>
            </a:r>
            <a:endParaRPr lang="en-US" sz="1800" i="1" dirty="0"/>
          </a:p>
        </p:txBody>
      </p:sp>
    </p:spTree>
    <p:extLst>
      <p:ext uri="{BB962C8B-B14F-4D97-AF65-F5344CB8AC3E}">
        <p14:creationId xmlns:p14="http://schemas.microsoft.com/office/powerpoint/2010/main" val="3956684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43A5774-D80F-3532-21B7-3FCCB3277F24}"/>
              </a:ext>
            </a:extLst>
          </p:cNvPr>
          <p:cNvPicPr>
            <a:picLocks noChangeAspect="1"/>
          </p:cNvPicPr>
          <p:nvPr/>
        </p:nvPicPr>
        <p:blipFill>
          <a:blip r:embed="rId3"/>
          <a:stretch>
            <a:fillRect/>
          </a:stretch>
        </p:blipFill>
        <p:spPr>
          <a:xfrm>
            <a:off x="691987" y="1895453"/>
            <a:ext cx="4802860" cy="3448707"/>
          </a:xfrm>
          <a:prstGeom prst="rect">
            <a:avLst/>
          </a:prstGeom>
          <a:ln>
            <a:solidFill>
              <a:schemeClr val="tx1"/>
            </a:solidFill>
          </a:ln>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Confusion Matrix of decision tree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grpSp>
        <p:nvGrpSpPr>
          <p:cNvPr id="7" name="群組 6">
            <a:extLst>
              <a:ext uri="{FF2B5EF4-FFF2-40B4-BE49-F238E27FC236}">
                <a16:creationId xmlns:a16="http://schemas.microsoft.com/office/drawing/2014/main" id="{28341A0B-D5AE-FBAD-8778-670C600E0082}"/>
              </a:ext>
            </a:extLst>
          </p:cNvPr>
          <p:cNvGrpSpPr/>
          <p:nvPr/>
        </p:nvGrpSpPr>
        <p:grpSpPr>
          <a:xfrm>
            <a:off x="1270000" y="2305484"/>
            <a:ext cx="3180080" cy="2042161"/>
            <a:chOff x="1737360" y="2407920"/>
            <a:chExt cx="3180080" cy="2042161"/>
          </a:xfrm>
        </p:grpSpPr>
        <p:sp>
          <p:nvSpPr>
            <p:cNvPr id="6" name="文字方塊 5">
              <a:extLst>
                <a:ext uri="{FF2B5EF4-FFF2-40B4-BE49-F238E27FC236}">
                  <a16:creationId xmlns:a16="http://schemas.microsoft.com/office/drawing/2014/main" id="{22F30808-29F2-D91B-2B75-3FD50BF2D5B5}"/>
                </a:ext>
              </a:extLst>
            </p:cNvPr>
            <p:cNvSpPr txBox="1"/>
            <p:nvPr/>
          </p:nvSpPr>
          <p:spPr>
            <a:xfrm>
              <a:off x="1737360" y="2407920"/>
              <a:ext cx="1503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True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(TN)</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9D6A2CAF-D592-9581-A3A1-EF6E09CBDF40}"/>
                </a:ext>
              </a:extLst>
            </p:cNvPr>
            <p:cNvSpPr txBox="1"/>
            <p:nvPr/>
          </p:nvSpPr>
          <p:spPr>
            <a:xfrm>
              <a:off x="1737360" y="3803750"/>
              <a:ext cx="1656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False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(FN)</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D50E6121-379E-5912-3F61-ED2A84835620}"/>
                </a:ext>
              </a:extLst>
            </p:cNvPr>
            <p:cNvSpPr txBox="1"/>
            <p:nvPr/>
          </p:nvSpPr>
          <p:spPr>
            <a:xfrm>
              <a:off x="3413760" y="2407920"/>
              <a:ext cx="1503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False Positive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(FP)</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4064CEE3-7D40-8662-A783-DDE020FD7306}"/>
                </a:ext>
              </a:extLst>
            </p:cNvPr>
            <p:cNvSpPr txBox="1"/>
            <p:nvPr/>
          </p:nvSpPr>
          <p:spPr>
            <a:xfrm>
              <a:off x="3393440" y="3792947"/>
              <a:ext cx="1503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0AD47">
                      <a:lumMod val="50000"/>
                    </a:srgbClr>
                  </a:solidFill>
                  <a:effectLst/>
                  <a:uLnTx/>
                  <a:uFillTx/>
                  <a:latin typeface="Calibri" panose="020F0502020204030204"/>
                  <a:ea typeface="新細明體" panose="02020500000000000000" pitchFamily="18" charset="-120"/>
                  <a:cs typeface="+mn-cs"/>
                </a:rPr>
                <a:t>True Positive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0AD47">
                      <a:lumMod val="50000"/>
                    </a:srgbClr>
                  </a:solidFill>
                  <a:effectLst/>
                  <a:uLnTx/>
                  <a:uFillTx/>
                  <a:latin typeface="Calibri" panose="020F0502020204030204"/>
                  <a:ea typeface="新細明體" panose="02020500000000000000" pitchFamily="18" charset="-120"/>
                  <a:cs typeface="+mn-cs"/>
                </a:rPr>
                <a:t>(TP)</a:t>
              </a:r>
              <a:endParaRPr kumimoji="0" lang="zh-TW" altLang="en-US" sz="1800" b="0" i="0" u="none" strike="noStrike" kern="1200" cap="none" spc="0" normalizeH="0" baseline="0" noProof="0" dirty="0">
                <a:ln>
                  <a:noFill/>
                </a:ln>
                <a:solidFill>
                  <a:srgbClr val="70AD47">
                    <a:lumMod val="50000"/>
                  </a:srgbClr>
                </a:solidFill>
                <a:effectLst/>
                <a:uLnTx/>
                <a:uFillTx/>
                <a:latin typeface="Calibri" panose="020F0502020204030204"/>
                <a:ea typeface="新細明體" panose="02020500000000000000" pitchFamily="18" charset="-120"/>
                <a:cs typeface="+mn-cs"/>
              </a:endParaRPr>
            </a:p>
          </p:txBody>
        </p:sp>
      </p:grpSp>
      <p:sp>
        <p:nvSpPr>
          <p:cNvPr id="13" name="Content Placeholder 4">
            <a:extLst>
              <a:ext uri="{FF2B5EF4-FFF2-40B4-BE49-F238E27FC236}">
                <a16:creationId xmlns:a16="http://schemas.microsoft.com/office/drawing/2014/main" id="{110B360B-C6F8-8ECC-C26D-BEC491BAED48}"/>
              </a:ext>
            </a:extLst>
          </p:cNvPr>
          <p:cNvSpPr txBox="1">
            <a:spLocks/>
          </p:cNvSpPr>
          <p:nvPr/>
        </p:nvSpPr>
        <p:spPr>
          <a:xfrm>
            <a:off x="5445760" y="1881187"/>
            <a:ext cx="6177280" cy="42957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Recall Rate/Sensitivity(</a:t>
            </a:r>
            <a:r>
              <a:rPr kumimoji="0" lang="zh-TW" altLang="en-US" sz="2000" b="0" i="0" u="none" strike="noStrike" kern="1200" cap="none" spc="0" normalizeH="0" baseline="0" noProof="0" dirty="0">
                <a:ln>
                  <a:noFill/>
                </a:ln>
                <a:solidFill>
                  <a:srgbClr val="A5A5A5">
                    <a:lumMod val="25000"/>
                  </a:srgbClr>
                </a:solidFill>
                <a:effectLst/>
                <a:uLnTx/>
                <a:uFillTx/>
                <a:latin typeface="微軟正黑體" panose="020B0604030504040204" pitchFamily="34" charset="-120"/>
                <a:ea typeface="微軟正黑體" panose="020B0604030504040204" pitchFamily="34" charset="-120"/>
                <a:cs typeface="+mn-cs"/>
              </a:rPr>
              <a:t>召回率</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)=TP/(TP+FN)</a:t>
            </a:r>
            <a:r>
              <a:rPr kumimoji="0" lang="en-US" altLang="zh-TW"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=91.6%</a:t>
            </a:r>
            <a:endPar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Specificity=TN/(FP+TN)=50%</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Precision(</a:t>
            </a:r>
            <a:r>
              <a:rPr kumimoji="0" lang="zh-TW" altLang="en-US" sz="2000" b="0" i="0" u="none" strike="noStrike" kern="1200" cap="none" spc="0" normalizeH="0" baseline="0" noProof="0" dirty="0">
                <a:ln>
                  <a:noFill/>
                </a:ln>
                <a:solidFill>
                  <a:srgbClr val="A5A5A5">
                    <a:lumMod val="25000"/>
                  </a:srgbClr>
                </a:solidFill>
                <a:effectLst/>
                <a:uLnTx/>
                <a:uFillTx/>
                <a:latin typeface="微軟正黑體" panose="020B0604030504040204" pitchFamily="34" charset="-120"/>
                <a:ea typeface="微軟正黑體" panose="020B0604030504040204" pitchFamily="34" charset="-120"/>
                <a:cs typeface="+mn-cs"/>
              </a:rPr>
              <a:t>準確率</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)=TP/(TP+FP)=78.6%</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Accuracy</a:t>
            </a:r>
            <a:r>
              <a:rPr kumimoji="0" lang="en-US" altLang="zh-TW"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a:t>
            </a:r>
            <a:r>
              <a:rPr kumimoji="0" lang="zh-TW" alt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正確率</a:t>
            </a:r>
            <a:r>
              <a:rPr kumimoji="0" lang="en-US" altLang="zh-TW"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=(TP+TN)/(P+N)=77.8%</a:t>
            </a:r>
          </a:p>
        </p:txBody>
      </p:sp>
      <p:sp>
        <p:nvSpPr>
          <p:cNvPr id="14" name="Text Placeholder 2">
            <a:extLst>
              <a:ext uri="{FF2B5EF4-FFF2-40B4-BE49-F238E27FC236}">
                <a16:creationId xmlns:a16="http://schemas.microsoft.com/office/drawing/2014/main" id="{1BC9682C-1E89-6361-8E10-FF83B9615FFA}"/>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https://github.com/Paul60209/Space-Y/blob/main/8_Machine%20Learning%20Prediction.ipynb</a:t>
            </a:r>
            <a:endParaRPr lang="en-US" sz="1800" i="1" dirty="0"/>
          </a:p>
        </p:txBody>
      </p:sp>
    </p:spTree>
    <p:extLst>
      <p:ext uri="{BB962C8B-B14F-4D97-AF65-F5344CB8AC3E}">
        <p14:creationId xmlns:p14="http://schemas.microsoft.com/office/powerpoint/2010/main" val="3058623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Confusion Matrix of KNN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grpSp>
        <p:nvGrpSpPr>
          <p:cNvPr id="7" name="群組 6">
            <a:extLst>
              <a:ext uri="{FF2B5EF4-FFF2-40B4-BE49-F238E27FC236}">
                <a16:creationId xmlns:a16="http://schemas.microsoft.com/office/drawing/2014/main" id="{28341A0B-D5AE-FBAD-8778-670C600E0082}"/>
              </a:ext>
            </a:extLst>
          </p:cNvPr>
          <p:cNvGrpSpPr/>
          <p:nvPr/>
        </p:nvGrpSpPr>
        <p:grpSpPr>
          <a:xfrm>
            <a:off x="739531" y="1911668"/>
            <a:ext cx="4533509" cy="3557686"/>
            <a:chOff x="1206891" y="2014104"/>
            <a:chExt cx="4533509" cy="3557686"/>
          </a:xfrm>
        </p:grpSpPr>
        <p:pic>
          <p:nvPicPr>
            <p:cNvPr id="3" name="圖片 2">
              <a:extLst>
                <a:ext uri="{FF2B5EF4-FFF2-40B4-BE49-F238E27FC236}">
                  <a16:creationId xmlns:a16="http://schemas.microsoft.com/office/drawing/2014/main" id="{89996237-521C-FD71-2891-07B43E70532D}"/>
                </a:ext>
              </a:extLst>
            </p:cNvPr>
            <p:cNvPicPr>
              <a:picLocks noChangeAspect="1"/>
            </p:cNvPicPr>
            <p:nvPr/>
          </p:nvPicPr>
          <p:blipFill>
            <a:blip r:embed="rId3"/>
            <a:stretch>
              <a:fillRect/>
            </a:stretch>
          </p:blipFill>
          <p:spPr>
            <a:xfrm>
              <a:off x="1206891" y="2014104"/>
              <a:ext cx="4533509" cy="3557686"/>
            </a:xfrm>
            <a:prstGeom prst="rect">
              <a:avLst/>
            </a:prstGeom>
            <a:ln>
              <a:solidFill>
                <a:schemeClr val="tx1"/>
              </a:solidFill>
            </a:ln>
          </p:spPr>
        </p:pic>
        <p:sp>
          <p:nvSpPr>
            <p:cNvPr id="6" name="文字方塊 5">
              <a:extLst>
                <a:ext uri="{FF2B5EF4-FFF2-40B4-BE49-F238E27FC236}">
                  <a16:creationId xmlns:a16="http://schemas.microsoft.com/office/drawing/2014/main" id="{22F30808-29F2-D91B-2B75-3FD50BF2D5B5}"/>
                </a:ext>
              </a:extLst>
            </p:cNvPr>
            <p:cNvSpPr txBox="1"/>
            <p:nvPr/>
          </p:nvSpPr>
          <p:spPr>
            <a:xfrm>
              <a:off x="1737360" y="2407920"/>
              <a:ext cx="1503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True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(TN)</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9D6A2CAF-D592-9581-A3A1-EF6E09CBDF40}"/>
                </a:ext>
              </a:extLst>
            </p:cNvPr>
            <p:cNvSpPr txBox="1"/>
            <p:nvPr/>
          </p:nvSpPr>
          <p:spPr>
            <a:xfrm>
              <a:off x="1737360" y="3803750"/>
              <a:ext cx="1656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False Negative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(FN)</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D50E6121-379E-5912-3F61-ED2A84835620}"/>
                </a:ext>
              </a:extLst>
            </p:cNvPr>
            <p:cNvSpPr txBox="1"/>
            <p:nvPr/>
          </p:nvSpPr>
          <p:spPr>
            <a:xfrm>
              <a:off x="3413760" y="2407920"/>
              <a:ext cx="1503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False Positive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(FP)</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4064CEE3-7D40-8662-A783-DDE020FD7306}"/>
                </a:ext>
              </a:extLst>
            </p:cNvPr>
            <p:cNvSpPr txBox="1"/>
            <p:nvPr/>
          </p:nvSpPr>
          <p:spPr>
            <a:xfrm>
              <a:off x="3393440" y="3792947"/>
              <a:ext cx="1503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0AD47">
                      <a:lumMod val="50000"/>
                    </a:srgbClr>
                  </a:solidFill>
                  <a:effectLst/>
                  <a:uLnTx/>
                  <a:uFillTx/>
                  <a:latin typeface="Calibri" panose="020F0502020204030204"/>
                  <a:ea typeface="新細明體" panose="02020500000000000000" pitchFamily="18" charset="-120"/>
                  <a:cs typeface="+mn-cs"/>
                </a:rPr>
                <a:t>True Positive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70AD47">
                      <a:lumMod val="50000"/>
                    </a:srgbClr>
                  </a:solidFill>
                  <a:effectLst/>
                  <a:uLnTx/>
                  <a:uFillTx/>
                  <a:latin typeface="Calibri" panose="020F0502020204030204"/>
                  <a:ea typeface="新細明體" panose="02020500000000000000" pitchFamily="18" charset="-120"/>
                  <a:cs typeface="+mn-cs"/>
                </a:rPr>
                <a:t>(TP)</a:t>
              </a:r>
              <a:endParaRPr kumimoji="0" lang="zh-TW" altLang="en-US" sz="1800" b="0" i="0" u="none" strike="noStrike" kern="1200" cap="none" spc="0" normalizeH="0" baseline="0" noProof="0" dirty="0">
                <a:ln>
                  <a:noFill/>
                </a:ln>
                <a:solidFill>
                  <a:srgbClr val="70AD47">
                    <a:lumMod val="50000"/>
                  </a:srgbClr>
                </a:solidFill>
                <a:effectLst/>
                <a:uLnTx/>
                <a:uFillTx/>
                <a:latin typeface="Calibri" panose="020F0502020204030204"/>
                <a:ea typeface="新細明體" panose="02020500000000000000" pitchFamily="18" charset="-120"/>
                <a:cs typeface="+mn-cs"/>
              </a:endParaRPr>
            </a:p>
          </p:txBody>
        </p:sp>
      </p:grpSp>
      <p:sp>
        <p:nvSpPr>
          <p:cNvPr id="13" name="Content Placeholder 4">
            <a:extLst>
              <a:ext uri="{FF2B5EF4-FFF2-40B4-BE49-F238E27FC236}">
                <a16:creationId xmlns:a16="http://schemas.microsoft.com/office/drawing/2014/main" id="{110B360B-C6F8-8ECC-C26D-BEC491BAED48}"/>
              </a:ext>
            </a:extLst>
          </p:cNvPr>
          <p:cNvSpPr txBox="1">
            <a:spLocks/>
          </p:cNvSpPr>
          <p:nvPr/>
        </p:nvSpPr>
        <p:spPr>
          <a:xfrm>
            <a:off x="5445760" y="1881187"/>
            <a:ext cx="6177280" cy="42957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Recall Rate/Sensitivity(</a:t>
            </a:r>
            <a:r>
              <a:rPr kumimoji="0" lang="zh-TW" altLang="en-US" sz="2000" b="0" i="0" u="none" strike="noStrike" kern="1200" cap="none" spc="0" normalizeH="0" baseline="0" noProof="0" dirty="0">
                <a:ln>
                  <a:noFill/>
                </a:ln>
                <a:solidFill>
                  <a:srgbClr val="A5A5A5">
                    <a:lumMod val="25000"/>
                  </a:srgbClr>
                </a:solidFill>
                <a:effectLst/>
                <a:uLnTx/>
                <a:uFillTx/>
                <a:latin typeface="微軟正黑體" panose="020B0604030504040204" pitchFamily="34" charset="-120"/>
                <a:ea typeface="微軟正黑體" panose="020B0604030504040204" pitchFamily="34" charset="-120"/>
                <a:cs typeface="+mn-cs"/>
              </a:rPr>
              <a:t>召回率</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)=TP/(TP+FN)</a:t>
            </a:r>
            <a:r>
              <a:rPr kumimoji="0" lang="en-US" altLang="zh-TW"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=100%</a:t>
            </a:r>
            <a:endPar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Specificity=TN/(FP+TN)=50%</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Precision(</a:t>
            </a:r>
            <a:r>
              <a:rPr kumimoji="0" lang="zh-TW" altLang="en-US" sz="2000" b="0" i="0" u="none" strike="noStrike" kern="1200" cap="none" spc="0" normalizeH="0" baseline="0" noProof="0" dirty="0">
                <a:ln>
                  <a:noFill/>
                </a:ln>
                <a:solidFill>
                  <a:srgbClr val="A5A5A5">
                    <a:lumMod val="25000"/>
                  </a:srgbClr>
                </a:solidFill>
                <a:effectLst/>
                <a:uLnTx/>
                <a:uFillTx/>
                <a:latin typeface="微軟正黑體" panose="020B0604030504040204" pitchFamily="34" charset="-120"/>
                <a:ea typeface="微軟正黑體" panose="020B0604030504040204" pitchFamily="34" charset="-120"/>
                <a:cs typeface="+mn-cs"/>
              </a:rPr>
              <a:t>準確率</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)=TP/(TP+FP)=80%</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Accuracy</a:t>
            </a:r>
            <a:r>
              <a:rPr kumimoji="0" lang="en-US" altLang="zh-TW"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a:t>
            </a:r>
            <a:r>
              <a:rPr kumimoji="0" lang="zh-TW" alt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正確率</a:t>
            </a:r>
            <a:r>
              <a:rPr kumimoji="0" lang="en-US" altLang="zh-TW"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新細明體" panose="02020500000000000000" pitchFamily="18" charset="-120"/>
                <a:cs typeface="+mn-cs"/>
              </a:rPr>
              <a:t>)</a:t>
            </a: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=(TP+TN)/(P+N)=83%</a:t>
            </a:r>
          </a:p>
        </p:txBody>
      </p:sp>
      <p:sp>
        <p:nvSpPr>
          <p:cNvPr id="12" name="Text Placeholder 2">
            <a:extLst>
              <a:ext uri="{FF2B5EF4-FFF2-40B4-BE49-F238E27FC236}">
                <a16:creationId xmlns:a16="http://schemas.microsoft.com/office/drawing/2014/main" id="{C83F4F5E-99F7-67B2-5D5F-DA9C4318CB0C}"/>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4"/>
              </a:rPr>
              <a:t>https://github.com/Paul60209/Space-Y/blob/main/8_Machine%20Learning%20Prediction.ipynb</a:t>
            </a:r>
            <a:endParaRPr lang="en-US" sz="1800" i="1" dirty="0"/>
          </a:p>
        </p:txBody>
      </p:sp>
    </p:spTree>
    <p:extLst>
      <p:ext uri="{BB962C8B-B14F-4D97-AF65-F5344CB8AC3E}">
        <p14:creationId xmlns:p14="http://schemas.microsoft.com/office/powerpoint/2010/main" val="40196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316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 site with highest score which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The payload 0~5,000 kgs is more diverse than 6,000~10,000 kgs</a:t>
            </a:r>
          </a:p>
          <a:p>
            <a:pPr>
              <a:lnSpc>
                <a:spcPct val="100000"/>
              </a:lnSpc>
              <a:spcBef>
                <a:spcPts val="1400"/>
              </a:spcBef>
            </a:pPr>
            <a:r>
              <a:rPr lang="en-US" sz="2200" dirty="0">
                <a:solidFill>
                  <a:schemeClr val="accent3">
                    <a:lumMod val="25000"/>
                  </a:schemeClr>
                </a:solidFill>
                <a:latin typeface="Abadi" panose="020B0604020104020204" pitchFamily="34" charset="0"/>
              </a:rPr>
              <a:t>The landing success rate of first stage was increasing in 2013 to 2020.  </a:t>
            </a:r>
          </a:p>
          <a:p>
            <a:pPr>
              <a:lnSpc>
                <a:spcPct val="100000"/>
              </a:lnSpc>
              <a:spcBef>
                <a:spcPts val="1400"/>
              </a:spcBef>
            </a:pPr>
            <a:r>
              <a:rPr lang="en-US" sz="2200" dirty="0">
                <a:solidFill>
                  <a:schemeClr val="accent3">
                    <a:lumMod val="25000"/>
                  </a:schemeClr>
                </a:solidFill>
                <a:latin typeface="Abadi" panose="020B0604020104020204" pitchFamily="34" charset="0"/>
              </a:rPr>
              <a:t>The Linear Regression, SVM and KNN are suitable model for this prediction.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data, codes, directions, charts and figure could be found on my GitHub:</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https://github.com/Paul60209/Space-Y</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API and web scraping from Wikipedia to collect those raw data.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deal with the missing values and one-hot encoding is applied to our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standardize our data and split it in to train and test dataset, and use </a:t>
            </a:r>
            <a:r>
              <a:rPr lang="en-US" sz="7600" dirty="0" err="1">
                <a:solidFill>
                  <a:schemeClr val="bg2">
                    <a:lumMod val="50000"/>
                  </a:schemeClr>
                </a:solidFill>
                <a:latin typeface="Abadi"/>
              </a:rPr>
              <a:t>GridSearchCVto</a:t>
            </a:r>
            <a:r>
              <a:rPr lang="en-US" sz="7600" dirty="0">
                <a:solidFill>
                  <a:schemeClr val="bg2">
                    <a:lumMod val="50000"/>
                  </a:schemeClr>
                </a:solidFill>
                <a:latin typeface="Abadi"/>
              </a:rPr>
              <a:t> find the best classification model to predict the landing success rate.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collect our raw data with a series of processes: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We request the data by SpaceX API and transform the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file into data frame.</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Second step, we do some necessary ETL job to clean our data.</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After that, we use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to scrape Wikipedia for SpaceX launch records and convert those records into data frame.</a:t>
            </a:r>
          </a:p>
          <a:p>
            <a:pPr marL="800100" lvl="1" indent="-342900">
              <a:lnSpc>
                <a:spcPct val="100000"/>
              </a:lnSpc>
              <a:spcBef>
                <a:spcPts val="1400"/>
              </a:spcBef>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eriod"/>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7" name="橢圓 16">
            <a:extLst>
              <a:ext uri="{FF2B5EF4-FFF2-40B4-BE49-F238E27FC236}">
                <a16:creationId xmlns:a16="http://schemas.microsoft.com/office/drawing/2014/main" id="{394F3B3A-C9C5-C779-2B24-BFCAF211EA04}"/>
              </a:ext>
            </a:extLst>
          </p:cNvPr>
          <p:cNvSpPr/>
          <p:nvPr/>
        </p:nvSpPr>
        <p:spPr>
          <a:xfrm>
            <a:off x="-4147692" y="1002464"/>
            <a:ext cx="5781733" cy="5781733"/>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77424" y="1554439"/>
            <a:ext cx="10764804" cy="469226"/>
          </a:xfrm>
          <a:prstGeom prst="rect">
            <a:avLst/>
          </a:prstGeom>
        </p:spPr>
        <p:txBody>
          <a:bodyPr vert="horz" lIns="91440" tIns="45720" rIns="91440" bIns="45720" rtlCol="0" anchor="t">
            <a:normAutofit/>
          </a:bodyPr>
          <a:lstStyle/>
          <a:p>
            <a:pPr marL="0" indent="0">
              <a:lnSpc>
                <a:spcPct val="100000"/>
              </a:lnSpc>
              <a:spcBef>
                <a:spcPts val="1400"/>
              </a:spcBef>
              <a:buNone/>
            </a:pPr>
            <a:r>
              <a:rPr lang="en-US" altLang="zh-TW" sz="1600" dirty="0">
                <a:solidFill>
                  <a:schemeClr val="accent3">
                    <a:lumMod val="25000"/>
                  </a:schemeClr>
                </a:solidFill>
                <a:latin typeface="Abadi" panose="020B0604020104020204" pitchFamily="34" charset="0"/>
              </a:rPr>
              <a:t>1. Collecting the raw data b</a:t>
            </a:r>
            <a:r>
              <a:rPr lang="en-US" sz="1600" dirty="0">
                <a:solidFill>
                  <a:schemeClr val="accent3">
                    <a:lumMod val="25000"/>
                  </a:schemeClr>
                </a:solidFill>
                <a:latin typeface="Abadi" panose="020B0604020104020204" pitchFamily="34" charset="0"/>
              </a:rPr>
              <a:t>y SpaceX REST calls</a:t>
            </a:r>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 Placeholder 2">
            <a:extLst>
              <a:ext uri="{FF2B5EF4-FFF2-40B4-BE49-F238E27FC236}">
                <a16:creationId xmlns:a16="http://schemas.microsoft.com/office/drawing/2014/main" id="{F1CD5FA6-4D22-9079-146F-003386263B76}"/>
              </a:ext>
            </a:extLst>
          </p:cNvPr>
          <p:cNvSpPr txBox="1">
            <a:spLocks/>
          </p:cNvSpPr>
          <p:nvPr/>
        </p:nvSpPr>
        <p:spPr>
          <a:xfrm>
            <a:off x="734028" y="6144351"/>
            <a:ext cx="10830792" cy="5549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i="1" dirty="0">
                <a:solidFill>
                  <a:schemeClr val="accent3">
                    <a:lumMod val="25000"/>
                  </a:schemeClr>
                </a:solidFill>
                <a:latin typeface="Abadi" panose="020B0604020104020204" pitchFamily="34" charset="0"/>
              </a:rPr>
              <a:t>GitHub Repo: </a:t>
            </a:r>
            <a:r>
              <a:rPr lang="en-US" sz="1400" i="1" dirty="0">
                <a:solidFill>
                  <a:schemeClr val="accent3">
                    <a:lumMod val="25000"/>
                  </a:schemeClr>
                </a:solidFill>
                <a:latin typeface="Abadi" panose="020B0604020104020204" pitchFamily="34" charset="0"/>
                <a:hlinkClick r:id="rId3"/>
              </a:rPr>
              <a:t>https://github.com/Paul60209/Space-Y/blob/main/1_Collecting%20the%20data.ipynb</a:t>
            </a:r>
            <a:endParaRPr lang="en-US" sz="1800" i="1" dirty="0"/>
          </a:p>
        </p:txBody>
      </p:sp>
      <p:sp>
        <p:nvSpPr>
          <p:cNvPr id="11" name="橢圓 10">
            <a:extLst>
              <a:ext uri="{FF2B5EF4-FFF2-40B4-BE49-F238E27FC236}">
                <a16:creationId xmlns:a16="http://schemas.microsoft.com/office/drawing/2014/main" id="{5CE72F58-9561-94D3-5FBC-BDF082F3EFCC}"/>
              </a:ext>
            </a:extLst>
          </p:cNvPr>
          <p:cNvSpPr/>
          <p:nvPr/>
        </p:nvSpPr>
        <p:spPr>
          <a:xfrm>
            <a:off x="664887" y="1751066"/>
            <a:ext cx="275734" cy="275734"/>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E554B09A-8006-AEE9-41EC-6DC7EC7087DB}"/>
              </a:ext>
            </a:extLst>
          </p:cNvPr>
          <p:cNvSpPr/>
          <p:nvPr/>
        </p:nvSpPr>
        <p:spPr>
          <a:xfrm>
            <a:off x="1367734" y="2946571"/>
            <a:ext cx="275734" cy="275734"/>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6C195432-6DAB-EBF2-F960-4234BD714DA5}"/>
              </a:ext>
            </a:extLst>
          </p:cNvPr>
          <p:cNvSpPr/>
          <p:nvPr/>
        </p:nvSpPr>
        <p:spPr>
          <a:xfrm>
            <a:off x="1441735" y="4361020"/>
            <a:ext cx="275734" cy="275734"/>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Text Placeholder 2">
            <a:extLst>
              <a:ext uri="{FF2B5EF4-FFF2-40B4-BE49-F238E27FC236}">
                <a16:creationId xmlns:a16="http://schemas.microsoft.com/office/drawing/2014/main" id="{DD524E0D-057F-8C8D-9E96-5F3E10E03F99}"/>
              </a:ext>
            </a:extLst>
          </p:cNvPr>
          <p:cNvSpPr txBox="1">
            <a:spLocks/>
          </p:cNvSpPr>
          <p:nvPr/>
        </p:nvSpPr>
        <p:spPr>
          <a:xfrm>
            <a:off x="693168" y="3316345"/>
            <a:ext cx="10764804" cy="155571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endParaRPr lang="en-US" sz="1600" dirty="0"/>
          </a:p>
        </p:txBody>
      </p:sp>
      <p:pic>
        <p:nvPicPr>
          <p:cNvPr id="19" name="圖片 18">
            <a:extLst>
              <a:ext uri="{FF2B5EF4-FFF2-40B4-BE49-F238E27FC236}">
                <a16:creationId xmlns:a16="http://schemas.microsoft.com/office/drawing/2014/main" id="{4D4F5601-346F-7F4E-C6C6-93832A46AA9B}"/>
              </a:ext>
            </a:extLst>
          </p:cNvPr>
          <p:cNvPicPr>
            <a:picLocks noChangeAspect="1"/>
          </p:cNvPicPr>
          <p:nvPr/>
        </p:nvPicPr>
        <p:blipFill rotWithShape="1">
          <a:blip r:embed="rId4"/>
          <a:srcRect l="695" t="3348"/>
          <a:stretch/>
        </p:blipFill>
        <p:spPr>
          <a:xfrm>
            <a:off x="1802130" y="1939290"/>
            <a:ext cx="4472524" cy="817576"/>
          </a:xfrm>
          <a:prstGeom prst="rect">
            <a:avLst/>
          </a:prstGeom>
          <a:ln>
            <a:solidFill>
              <a:schemeClr val="tx1"/>
            </a:solidFill>
          </a:ln>
        </p:spPr>
      </p:pic>
      <p:sp>
        <p:nvSpPr>
          <p:cNvPr id="20" name="Text Placeholder 2">
            <a:extLst>
              <a:ext uri="{FF2B5EF4-FFF2-40B4-BE49-F238E27FC236}">
                <a16:creationId xmlns:a16="http://schemas.microsoft.com/office/drawing/2014/main" id="{2022BF6B-103A-C0C1-86AB-157F30276F77}"/>
              </a:ext>
            </a:extLst>
          </p:cNvPr>
          <p:cNvSpPr txBox="1">
            <a:spLocks/>
          </p:cNvSpPr>
          <p:nvPr/>
        </p:nvSpPr>
        <p:spPr>
          <a:xfrm>
            <a:off x="1802130" y="2936457"/>
            <a:ext cx="4705908" cy="33286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altLang="zh-TW" sz="1600" dirty="0">
                <a:solidFill>
                  <a:schemeClr val="accent3">
                    <a:lumMod val="25000"/>
                  </a:schemeClr>
                </a:solidFill>
                <a:latin typeface="Abadi" panose="020B0604020104020204" pitchFamily="34" charset="0"/>
              </a:rPr>
              <a:t>2. Filter the data only with ‘Falcon 9’ launch</a:t>
            </a:r>
            <a:endParaRPr lang="en-US" sz="1600" dirty="0"/>
          </a:p>
        </p:txBody>
      </p:sp>
      <p:pic>
        <p:nvPicPr>
          <p:cNvPr id="24" name="圖片 23">
            <a:extLst>
              <a:ext uri="{FF2B5EF4-FFF2-40B4-BE49-F238E27FC236}">
                <a16:creationId xmlns:a16="http://schemas.microsoft.com/office/drawing/2014/main" id="{DFE4F1BB-5131-2D24-0E13-305437729D47}"/>
              </a:ext>
            </a:extLst>
          </p:cNvPr>
          <p:cNvPicPr>
            <a:picLocks noChangeAspect="1"/>
          </p:cNvPicPr>
          <p:nvPr/>
        </p:nvPicPr>
        <p:blipFill>
          <a:blip r:embed="rId5"/>
          <a:stretch>
            <a:fillRect/>
          </a:stretch>
        </p:blipFill>
        <p:spPr>
          <a:xfrm>
            <a:off x="2007621" y="3415468"/>
            <a:ext cx="5738357" cy="533446"/>
          </a:xfrm>
          <a:prstGeom prst="rect">
            <a:avLst/>
          </a:prstGeom>
          <a:ln>
            <a:solidFill>
              <a:schemeClr val="tx1"/>
            </a:solidFill>
          </a:ln>
        </p:spPr>
      </p:pic>
      <p:sp>
        <p:nvSpPr>
          <p:cNvPr id="25" name="Text Placeholder 2">
            <a:extLst>
              <a:ext uri="{FF2B5EF4-FFF2-40B4-BE49-F238E27FC236}">
                <a16:creationId xmlns:a16="http://schemas.microsoft.com/office/drawing/2014/main" id="{AB32A2D8-455D-86CC-CFEA-9FE59086AEDD}"/>
              </a:ext>
            </a:extLst>
          </p:cNvPr>
          <p:cNvSpPr txBox="1">
            <a:spLocks/>
          </p:cNvSpPr>
          <p:nvPr/>
        </p:nvSpPr>
        <p:spPr>
          <a:xfrm>
            <a:off x="1881812" y="4391549"/>
            <a:ext cx="4705908" cy="33286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altLang="zh-TW" sz="1600" dirty="0">
                <a:solidFill>
                  <a:schemeClr val="accent3">
                    <a:lumMod val="25000"/>
                  </a:schemeClr>
                </a:solidFill>
                <a:latin typeface="Abadi" panose="020B0604020104020204" pitchFamily="34" charset="0"/>
              </a:rPr>
              <a:t>3. Dealing with Missing Values</a:t>
            </a:r>
            <a:endParaRPr lang="en-US" sz="1600" dirty="0"/>
          </a:p>
        </p:txBody>
      </p:sp>
      <p:pic>
        <p:nvPicPr>
          <p:cNvPr id="27" name="圖片 26">
            <a:extLst>
              <a:ext uri="{FF2B5EF4-FFF2-40B4-BE49-F238E27FC236}">
                <a16:creationId xmlns:a16="http://schemas.microsoft.com/office/drawing/2014/main" id="{049D79D0-02BD-62A6-59EE-891A65CE56EE}"/>
              </a:ext>
            </a:extLst>
          </p:cNvPr>
          <p:cNvPicPr>
            <a:picLocks noChangeAspect="1"/>
          </p:cNvPicPr>
          <p:nvPr/>
        </p:nvPicPr>
        <p:blipFill>
          <a:blip r:embed="rId6"/>
          <a:stretch>
            <a:fillRect/>
          </a:stretch>
        </p:blipFill>
        <p:spPr>
          <a:xfrm>
            <a:off x="1881812" y="4866087"/>
            <a:ext cx="7971211" cy="739204"/>
          </a:xfrm>
          <a:prstGeom prst="rect">
            <a:avLst/>
          </a:prstGeom>
          <a:ln>
            <a:solidFill>
              <a:schemeClr val="tx1"/>
            </a:solidFill>
          </a:ln>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SpaceX API</a:t>
            </a:r>
          </a:p>
        </p:txBody>
      </p:sp>
      <p:sp>
        <p:nvSpPr>
          <p:cNvPr id="16" name="Text Placeholder 2">
            <a:extLst>
              <a:ext uri="{FF2B5EF4-FFF2-40B4-BE49-F238E27FC236}">
                <a16:creationId xmlns:a16="http://schemas.microsoft.com/office/drawing/2014/main" id="{DD524E0D-057F-8C8D-9E96-5F3E10E03F99}"/>
              </a:ext>
            </a:extLst>
          </p:cNvPr>
          <p:cNvSpPr txBox="1">
            <a:spLocks/>
          </p:cNvSpPr>
          <p:nvPr/>
        </p:nvSpPr>
        <p:spPr>
          <a:xfrm>
            <a:off x="693168" y="3316345"/>
            <a:ext cx="10764804" cy="155571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1400"/>
              </a:spcBef>
              <a:spcAft>
                <a:spcPts val="0"/>
              </a:spcAft>
              <a:buClrTx/>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圖片 4">
            <a:extLst>
              <a:ext uri="{FF2B5EF4-FFF2-40B4-BE49-F238E27FC236}">
                <a16:creationId xmlns:a16="http://schemas.microsoft.com/office/drawing/2014/main" id="{7F0AE25B-B683-A4DE-9251-E1CADA398A8D}"/>
              </a:ext>
            </a:extLst>
          </p:cNvPr>
          <p:cNvPicPr>
            <a:picLocks noChangeAspect="1"/>
          </p:cNvPicPr>
          <p:nvPr/>
        </p:nvPicPr>
        <p:blipFill>
          <a:blip r:embed="rId3"/>
          <a:stretch>
            <a:fillRect/>
          </a:stretch>
        </p:blipFill>
        <p:spPr>
          <a:xfrm>
            <a:off x="520807" y="4308179"/>
            <a:ext cx="10764804" cy="1623478"/>
          </a:xfrm>
          <a:prstGeom prst="rect">
            <a:avLst/>
          </a:prstGeom>
          <a:ln>
            <a:solidFill>
              <a:schemeClr val="tx1"/>
            </a:solidFill>
          </a:ln>
        </p:spPr>
      </p:pic>
      <p:pic>
        <p:nvPicPr>
          <p:cNvPr id="9" name="圖片 8">
            <a:extLst>
              <a:ext uri="{FF2B5EF4-FFF2-40B4-BE49-F238E27FC236}">
                <a16:creationId xmlns:a16="http://schemas.microsoft.com/office/drawing/2014/main" id="{ECC0B9E4-C1A9-3419-7707-7693F243AE19}"/>
              </a:ext>
            </a:extLst>
          </p:cNvPr>
          <p:cNvPicPr>
            <a:picLocks noChangeAspect="1"/>
          </p:cNvPicPr>
          <p:nvPr/>
        </p:nvPicPr>
        <p:blipFill rotWithShape="1">
          <a:blip r:embed="rId4"/>
          <a:srcRect b="45660"/>
          <a:stretch/>
        </p:blipFill>
        <p:spPr>
          <a:xfrm>
            <a:off x="1627870" y="1943690"/>
            <a:ext cx="3298785" cy="1745586"/>
          </a:xfrm>
          <a:prstGeom prst="rect">
            <a:avLst/>
          </a:prstGeom>
          <a:ln>
            <a:solidFill>
              <a:schemeClr val="tx1"/>
            </a:solidFill>
          </a:ln>
        </p:spPr>
      </p:pic>
      <p:pic>
        <p:nvPicPr>
          <p:cNvPr id="21" name="圖片 20">
            <a:extLst>
              <a:ext uri="{FF2B5EF4-FFF2-40B4-BE49-F238E27FC236}">
                <a16:creationId xmlns:a16="http://schemas.microsoft.com/office/drawing/2014/main" id="{C0EDE2A1-BBDC-E8BF-8EF9-4E99216D7D90}"/>
              </a:ext>
            </a:extLst>
          </p:cNvPr>
          <p:cNvPicPr>
            <a:picLocks noChangeAspect="1"/>
          </p:cNvPicPr>
          <p:nvPr/>
        </p:nvPicPr>
        <p:blipFill rotWithShape="1">
          <a:blip r:embed="rId4"/>
          <a:srcRect t="54464"/>
          <a:stretch/>
        </p:blipFill>
        <p:spPr>
          <a:xfrm>
            <a:off x="5445205" y="1966259"/>
            <a:ext cx="3298785" cy="1462741"/>
          </a:xfrm>
          <a:prstGeom prst="rect">
            <a:avLst/>
          </a:prstGeom>
          <a:ln>
            <a:solidFill>
              <a:schemeClr val="tx1"/>
            </a:solidFill>
          </a:ln>
        </p:spPr>
      </p:pic>
      <p:sp>
        <p:nvSpPr>
          <p:cNvPr id="22" name="Text Placeholder 2">
            <a:extLst>
              <a:ext uri="{FF2B5EF4-FFF2-40B4-BE49-F238E27FC236}">
                <a16:creationId xmlns:a16="http://schemas.microsoft.com/office/drawing/2014/main" id="{CBD4DF34-20F8-3957-8450-7027D77C2F2A}"/>
              </a:ext>
            </a:extLst>
          </p:cNvPr>
          <p:cNvSpPr txBox="1">
            <a:spLocks/>
          </p:cNvSpPr>
          <p:nvPr/>
        </p:nvSpPr>
        <p:spPr>
          <a:xfrm>
            <a:off x="770011" y="1474464"/>
            <a:ext cx="4675194" cy="4692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zh-TW" sz="1600" dirty="0">
                <a:solidFill>
                  <a:schemeClr val="accent3">
                    <a:lumMod val="25000"/>
                  </a:schemeClr>
                </a:solidFill>
                <a:latin typeface="Abadi" panose="020B0604020104020204" pitchFamily="34" charset="0"/>
              </a:rPr>
              <a:t>The information of the launch data</a:t>
            </a:r>
            <a:endParaRPr lang="en-US" sz="1600" dirty="0"/>
          </a:p>
        </p:txBody>
      </p:sp>
      <p:sp>
        <p:nvSpPr>
          <p:cNvPr id="23" name="Text Placeholder 2">
            <a:extLst>
              <a:ext uri="{FF2B5EF4-FFF2-40B4-BE49-F238E27FC236}">
                <a16:creationId xmlns:a16="http://schemas.microsoft.com/office/drawing/2014/main" id="{4CE0DB1E-6E57-F2D9-4E73-8FE63ED5A658}"/>
              </a:ext>
            </a:extLst>
          </p:cNvPr>
          <p:cNvSpPr txBox="1">
            <a:spLocks/>
          </p:cNvSpPr>
          <p:nvPr/>
        </p:nvSpPr>
        <p:spPr>
          <a:xfrm>
            <a:off x="770011" y="3894252"/>
            <a:ext cx="4675194" cy="4692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zh-TW" sz="1600" dirty="0">
                <a:solidFill>
                  <a:schemeClr val="accent3">
                    <a:lumMod val="25000"/>
                  </a:schemeClr>
                </a:solidFill>
                <a:latin typeface="Abadi" panose="020B0604020104020204" pitchFamily="34" charset="0"/>
              </a:rPr>
              <a:t>The examples of the launch data</a:t>
            </a:r>
            <a:endParaRPr lang="en-US" sz="1600" dirty="0"/>
          </a:p>
        </p:txBody>
      </p:sp>
    </p:spTree>
    <p:extLst>
      <p:ext uri="{BB962C8B-B14F-4D97-AF65-F5344CB8AC3E}">
        <p14:creationId xmlns:p14="http://schemas.microsoft.com/office/powerpoint/2010/main" val="98023452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5948</TotalTime>
  <Words>3249</Words>
  <Application>Microsoft Office PowerPoint</Application>
  <PresentationFormat>寬螢幕</PresentationFormat>
  <Paragraphs>330</Paragraphs>
  <Slides>52</Slides>
  <Notes>10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52</vt:i4>
      </vt:variant>
    </vt:vector>
  </HeadingPairs>
  <TitlesOfParts>
    <vt:vector size="63" baseType="lpstr">
      <vt:lpstr>IBM Plex Mono Text</vt:lpstr>
      <vt:lpstr>微軟正黑體</vt:lpstr>
      <vt:lpstr>Abadi</vt:lpstr>
      <vt:lpstr>Arial</vt:lpstr>
      <vt:lpstr>Arial Narrow</vt:lpstr>
      <vt:lpstr>Calibri</vt:lpstr>
      <vt:lpstr>Calibri Light</vt:lpstr>
      <vt:lpstr>Comic Sans MS</vt:lpstr>
      <vt:lpstr>IBM Plex Mono SemiBold</vt:lpstr>
      <vt:lpstr>KPMG Extralight</vt:lpstr>
      <vt:lpstr>Custom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立偉 戴</cp:lastModifiedBy>
  <cp:revision>211</cp:revision>
  <dcterms:created xsi:type="dcterms:W3CDTF">2021-04-29T18:58:34Z</dcterms:created>
  <dcterms:modified xsi:type="dcterms:W3CDTF">2022-07-20T09:58:20Z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